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24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25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21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26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8.xml"/>
  <Override ContentType="application/vnd.openxmlformats-officedocument.presentationml.slideLayout+xml" PartName="/ppt/slideLayouts/slideLayout27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23.xml"/>
  <Override ContentType="application/vnd.openxmlformats-officedocument.presentationml.slideLayout+xml" PartName="/ppt/slideLayouts/slideLayout8.xml"/>
  <Override ContentType="application/vnd.openxmlformats-officedocument.presentationml.slideMaster+xml" PartName="/ppt/slideMasters/slideMaster2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9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+xml" PartName="/ppt/theme/theme3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76" r:id="rId4"/>
    <p:sldMasterId id="2147483677" r:id="rId5"/>
  </p:sldMasterIdLst>
  <p:notesMasterIdLst>
    <p:notesMasterId r:id="rId6"/>
  </p:notes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65" r:id="rId16"/>
    <p:sldId id="266" r:id="rId17"/>
  </p:sldIdLst>
  <p:sldSz cy="5143500" cx="9144000"/>
  <p:notesSz cx="6858000" cy="9144000"/>
  <p:embeddedFontLst>
    <p:embeddedFont>
      <p:font typeface="Raleway"/>
      <p:regular r:id="rId18"/>
      <p:bold r:id="rId19"/>
      <p:italic r:id="rId20"/>
      <p:boldItalic r:id="rId21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Raleway-italic.fntdata"/><Relationship Id="rId11" Type="http://schemas.openxmlformats.org/officeDocument/2006/relationships/slide" Target="slides/slide5.xml"/><Relationship Id="rId10" Type="http://schemas.openxmlformats.org/officeDocument/2006/relationships/slide" Target="slides/slide4.xml"/><Relationship Id="rId21" Type="http://schemas.openxmlformats.org/officeDocument/2006/relationships/font" Target="fonts/Raleway-boldItalic.fntdata"/><Relationship Id="rId13" Type="http://schemas.openxmlformats.org/officeDocument/2006/relationships/slide" Target="slides/slide7.xml"/><Relationship Id="rId12" Type="http://schemas.openxmlformats.org/officeDocument/2006/relationships/slide" Target="slides/slide6.xml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15" Type="http://schemas.openxmlformats.org/officeDocument/2006/relationships/slide" Target="slides/slide9.xml"/><Relationship Id="rId14" Type="http://schemas.openxmlformats.org/officeDocument/2006/relationships/slide" Target="slides/slide8.xml"/><Relationship Id="rId17" Type="http://schemas.openxmlformats.org/officeDocument/2006/relationships/slide" Target="slides/slide11.xml"/><Relationship Id="rId16" Type="http://schemas.openxmlformats.org/officeDocument/2006/relationships/slide" Target="slides/slide10.xml"/><Relationship Id="rId5" Type="http://schemas.openxmlformats.org/officeDocument/2006/relationships/slideMaster" Target="slideMasters/slideMaster2.xml"/><Relationship Id="rId19" Type="http://schemas.openxmlformats.org/officeDocument/2006/relationships/font" Target="fonts/Raleway-bold.fntdata"/><Relationship Id="rId6" Type="http://schemas.openxmlformats.org/officeDocument/2006/relationships/notesMaster" Target="notesMasters/notesMaster1.xml"/><Relationship Id="rId18" Type="http://schemas.openxmlformats.org/officeDocument/2006/relationships/font" Target="fonts/Raleway-regular.fntdata"/><Relationship Id="rId7" Type="http://schemas.openxmlformats.org/officeDocument/2006/relationships/slide" Target="slides/slide1.xml"/><Relationship Id="rId8" Type="http://schemas.openxmlformats.org/officeDocument/2006/relationships/slide" Target="slides/slide2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5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g2a36a13344d_1_135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87" name="Google Shape;187;g2a36a13344d_1_135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8" name="Google Shape;188;g2a36a13344d_1_135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k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0" name="Shape 2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" name="Google Shape;251;g2a36a13344d_1_155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2" name="Google Shape;252;g2a36a13344d_1_155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6" name="Shape 2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" name="Google Shape;257;g2a36a13344d_1_197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8" name="Google Shape;258;g2a36a13344d_1_197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2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g2a36a13344d_1_14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94" name="Google Shape;194;g2a36a13344d_1_142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5" name="Google Shape;195;g2a36a13344d_1_142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k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9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Google Shape;200;g2a36a13344d_1_148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01" name="Google Shape;201;g2a36a13344d_1_148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2" name="Google Shape;202;g2a36a13344d_1_148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k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6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Google Shape;207;g2a36a13344d_1_149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08" name="Google Shape;208;g2a36a13344d_1_149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9" name="Google Shape;209;g2a36a13344d_1_149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k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3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Google Shape;214;g2a36a13344d_1_15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15" name="Google Shape;215;g2a36a13344d_1_150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6" name="Google Shape;216;g2a36a13344d_1_150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k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0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Google Shape;221;g2a36a13344d_1_15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22" name="Google Shape;222;g2a36a13344d_1_151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3" name="Google Shape;223;g2a36a13344d_1_151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k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8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Google Shape;229;g2a36a13344d_1_15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30" name="Google Shape;230;g2a36a13344d_1_152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1" name="Google Shape;231;g2a36a13344d_1_152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k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5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Google Shape;236;g2a36a13344d_1_153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37" name="Google Shape;237;g2a36a13344d_1_153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8" name="Google Shape;238;g2a36a13344d_1_153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k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2" name="Shape 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Google Shape;243;g2a36a13344d_1_154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44" name="Google Shape;244;g2a36a13344d_1_154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5" name="Google Shape;245;g2a36a13344d_1_154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k"/>
              <a:t>‹#›</a:t>
            </a:fld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jpg"/><Relationship Id="rId3" Type="http://schemas.openxmlformats.org/officeDocument/2006/relationships/image" Target="../media/image4.png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3.png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3.png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3.png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3.png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3.png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3.png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3.png"/></Relationships>
</file>

<file path=ppt/slideLayouts/_rels/slideLayout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3.png"/></Relationships>
</file>

<file path=ppt/slideLayouts/_rels/slideLayout2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3.png"/></Relationships>
</file>

<file path=ppt/slideLayouts/_rels/slideLayout2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3.png"/></Relationships>
</file>

<file path=ppt/slideLayouts/_rels/slideLayout2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3.png"/></Relationships>
</file>

<file path=ppt/slideLayouts/_rels/slideLayout2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3.png"/></Relationships>
</file>

<file path=ppt/slideLayouts/_rels/slideLayout2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3.png"/></Relationships>
</file>

<file path=ppt/slideLayouts/_rels/slideLayout2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3.png"/></Relationships>
</file>

<file path=ppt/slideLayouts/_rels/slideLayout2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3.png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k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k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k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Úvodní snímek" type="title">
  <p:cSld name="TITLE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56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Celestia-R1---OverlayTitleHD.png" id="57" name="Google Shape;57;p1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9141619" cy="5142161"/>
          </a:xfrm>
          <a:prstGeom prst="rect">
            <a:avLst/>
          </a:prstGeom>
          <a:noFill/>
          <a:ln>
            <a:noFill/>
          </a:ln>
        </p:spPr>
      </p:pic>
      <p:sp>
        <p:nvSpPr>
          <p:cNvPr id="58" name="Google Shape;58;p14"/>
          <p:cNvSpPr txBox="1"/>
          <p:nvPr>
            <p:ph type="ctrTitle"/>
          </p:nvPr>
        </p:nvSpPr>
        <p:spPr>
          <a:xfrm>
            <a:off x="2971799" y="1473200"/>
            <a:ext cx="5398295" cy="1816098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rm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Calibri"/>
              <a:buNone/>
              <a:defRPr sz="3600"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59" name="Google Shape;59;p14"/>
          <p:cNvSpPr txBox="1"/>
          <p:nvPr>
            <p:ph idx="1" type="subTitle"/>
          </p:nvPr>
        </p:nvSpPr>
        <p:spPr>
          <a:xfrm>
            <a:off x="2971799" y="3289299"/>
            <a:ext cx="5398295" cy="10541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 sz="1400" cap="none">
                <a:solidFill>
                  <a:schemeClr val="lt1"/>
                </a:solidFill>
              </a:defRPr>
            </a:lvl1pPr>
            <a:lvl2pPr lvl="1" algn="ctr">
              <a:spcBef>
                <a:spcPts val="800"/>
              </a:spcBef>
              <a:spcAft>
                <a:spcPts val="0"/>
              </a:spcAft>
              <a:buSzPts val="1200"/>
              <a:buNone/>
              <a:defRPr>
                <a:solidFill>
                  <a:schemeClr val="lt1"/>
                </a:solidFill>
              </a:defRPr>
            </a:lvl2pPr>
            <a:lvl3pPr lvl="2" algn="ctr">
              <a:spcBef>
                <a:spcPts val="800"/>
              </a:spcBef>
              <a:spcAft>
                <a:spcPts val="0"/>
              </a:spcAft>
              <a:buSzPts val="1100"/>
              <a:buNone/>
              <a:defRPr>
                <a:solidFill>
                  <a:schemeClr val="lt1"/>
                </a:solidFill>
              </a:defRPr>
            </a:lvl3pPr>
            <a:lvl4pPr lvl="3" algn="ctr">
              <a:spcBef>
                <a:spcPts val="800"/>
              </a:spcBef>
              <a:spcAft>
                <a:spcPts val="0"/>
              </a:spcAft>
              <a:buSzPts val="900"/>
              <a:buNone/>
              <a:defRPr>
                <a:solidFill>
                  <a:schemeClr val="lt1"/>
                </a:solidFill>
              </a:defRPr>
            </a:lvl4pPr>
            <a:lvl5pPr lvl="4" algn="ctr">
              <a:spcBef>
                <a:spcPts val="800"/>
              </a:spcBef>
              <a:spcAft>
                <a:spcPts val="0"/>
              </a:spcAft>
              <a:buSzPts val="900"/>
              <a:buNone/>
              <a:defRPr>
                <a:solidFill>
                  <a:schemeClr val="lt1"/>
                </a:solidFill>
              </a:defRPr>
            </a:lvl5pPr>
            <a:lvl6pPr lvl="5" algn="ctr">
              <a:spcBef>
                <a:spcPts val="800"/>
              </a:spcBef>
              <a:spcAft>
                <a:spcPts val="0"/>
              </a:spcAft>
              <a:buSzPts val="900"/>
              <a:buNone/>
              <a:defRPr>
                <a:solidFill>
                  <a:schemeClr val="lt1"/>
                </a:solidFill>
              </a:defRPr>
            </a:lvl6pPr>
            <a:lvl7pPr lvl="6" algn="ctr">
              <a:spcBef>
                <a:spcPts val="800"/>
              </a:spcBef>
              <a:spcAft>
                <a:spcPts val="0"/>
              </a:spcAft>
              <a:buSzPts val="900"/>
              <a:buNone/>
              <a:defRPr>
                <a:solidFill>
                  <a:schemeClr val="lt1"/>
                </a:solidFill>
              </a:defRPr>
            </a:lvl7pPr>
            <a:lvl8pPr lvl="7" algn="ctr">
              <a:spcBef>
                <a:spcPts val="800"/>
              </a:spcBef>
              <a:spcAft>
                <a:spcPts val="0"/>
              </a:spcAft>
              <a:buSzPts val="900"/>
              <a:buNone/>
              <a:defRPr>
                <a:solidFill>
                  <a:schemeClr val="lt1"/>
                </a:solidFill>
              </a:defRPr>
            </a:lvl8pPr>
            <a:lvl9pPr lvl="8" algn="ctr">
              <a:spcBef>
                <a:spcPts val="800"/>
              </a:spcBef>
              <a:spcAft>
                <a:spcPts val="800"/>
              </a:spcAft>
              <a:buSzPts val="900"/>
              <a:buNone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60" name="Google Shape;60;p14"/>
          <p:cNvSpPr txBox="1"/>
          <p:nvPr>
            <p:ph idx="10" type="dt"/>
          </p:nvPr>
        </p:nvSpPr>
        <p:spPr>
          <a:xfrm>
            <a:off x="6699419" y="4402931"/>
            <a:ext cx="1200150" cy="283369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61" name="Google Shape;61;p14"/>
          <p:cNvSpPr txBox="1"/>
          <p:nvPr>
            <p:ph idx="11" type="ftr"/>
          </p:nvPr>
        </p:nvSpPr>
        <p:spPr>
          <a:xfrm>
            <a:off x="2971799" y="4402931"/>
            <a:ext cx="3670468" cy="283369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62" name="Google Shape;62;p14"/>
          <p:cNvSpPr txBox="1"/>
          <p:nvPr>
            <p:ph idx="12" type="sldNum"/>
          </p:nvPr>
        </p:nvSpPr>
        <p:spPr>
          <a:xfrm>
            <a:off x="7956719" y="4402931"/>
            <a:ext cx="413375" cy="283369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k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63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Celestia-R1---OverlayContentHD.png" id="64" name="Google Shape;64;p15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0"/>
            <a:ext cx="9141619" cy="5142161"/>
          </a:xfrm>
          <a:prstGeom prst="rect">
            <a:avLst/>
          </a:prstGeom>
          <a:noFill/>
          <a:ln>
            <a:noFill/>
          </a:ln>
        </p:spPr>
      </p:pic>
      <p:sp>
        <p:nvSpPr>
          <p:cNvPr id="65" name="Google Shape;65;p15"/>
          <p:cNvSpPr txBox="1"/>
          <p:nvPr>
            <p:ph type="title"/>
          </p:nvPr>
        </p:nvSpPr>
        <p:spPr>
          <a:xfrm>
            <a:off x="514351" y="457200"/>
            <a:ext cx="7598569" cy="1092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66" name="Google Shape;66;p15"/>
          <p:cNvSpPr txBox="1"/>
          <p:nvPr>
            <p:ph idx="1" type="body"/>
          </p:nvPr>
        </p:nvSpPr>
        <p:spPr>
          <a:xfrm>
            <a:off x="514351" y="1606550"/>
            <a:ext cx="7598569" cy="273685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>
            <a:lvl1pPr indent="-317500" lvl="0" marL="457200" algn="l">
              <a:spcBef>
                <a:spcPts val="0"/>
              </a:spcBef>
              <a:spcAft>
                <a:spcPts val="0"/>
              </a:spcAft>
              <a:buSzPts val="1400"/>
              <a:buChar char="•"/>
              <a:defRPr/>
            </a:lvl1pPr>
            <a:lvl2pPr indent="-317500" lvl="1" marL="914400" algn="l">
              <a:spcBef>
                <a:spcPts val="800"/>
              </a:spcBef>
              <a:spcAft>
                <a:spcPts val="0"/>
              </a:spcAft>
              <a:buSzPts val="1400"/>
              <a:buChar char="•"/>
              <a:defRPr/>
            </a:lvl2pPr>
            <a:lvl3pPr indent="-317500" lvl="2" marL="1371600" algn="l">
              <a:spcBef>
                <a:spcPts val="800"/>
              </a:spcBef>
              <a:spcAft>
                <a:spcPts val="0"/>
              </a:spcAft>
              <a:buSzPts val="1400"/>
              <a:buChar char="•"/>
              <a:defRPr/>
            </a:lvl3pPr>
            <a:lvl4pPr indent="-317500" lvl="3" marL="1828800" algn="l">
              <a:spcBef>
                <a:spcPts val="800"/>
              </a:spcBef>
              <a:spcAft>
                <a:spcPts val="0"/>
              </a:spcAft>
              <a:buSzPts val="1400"/>
              <a:buChar char="•"/>
              <a:defRPr/>
            </a:lvl4pPr>
            <a:lvl5pPr indent="-317500" lvl="4" marL="2286000" algn="l">
              <a:spcBef>
                <a:spcPts val="800"/>
              </a:spcBef>
              <a:spcAft>
                <a:spcPts val="0"/>
              </a:spcAft>
              <a:buSzPts val="1400"/>
              <a:buChar char="•"/>
              <a:defRPr/>
            </a:lvl5pPr>
            <a:lvl6pPr indent="-317500" lvl="5" marL="2743200" algn="l">
              <a:spcBef>
                <a:spcPts val="800"/>
              </a:spcBef>
              <a:spcAft>
                <a:spcPts val="0"/>
              </a:spcAft>
              <a:buSzPts val="1400"/>
              <a:buChar char="•"/>
              <a:defRPr/>
            </a:lvl6pPr>
            <a:lvl7pPr indent="-317500" lvl="6" marL="3200400" algn="l">
              <a:spcBef>
                <a:spcPts val="800"/>
              </a:spcBef>
              <a:spcAft>
                <a:spcPts val="0"/>
              </a:spcAft>
              <a:buSzPts val="1400"/>
              <a:buChar char="•"/>
              <a:defRPr/>
            </a:lvl7pPr>
            <a:lvl8pPr indent="-317500" lvl="7" marL="3657600" algn="l">
              <a:spcBef>
                <a:spcPts val="800"/>
              </a:spcBef>
              <a:spcAft>
                <a:spcPts val="0"/>
              </a:spcAft>
              <a:buSzPts val="1400"/>
              <a:buChar char="•"/>
              <a:defRPr/>
            </a:lvl8pPr>
            <a:lvl9pPr indent="-317500" lvl="8" marL="4114800" algn="l">
              <a:spcBef>
                <a:spcPts val="800"/>
              </a:spcBef>
              <a:spcAft>
                <a:spcPts val="800"/>
              </a:spcAft>
              <a:buSzPts val="1400"/>
              <a:buChar char="•"/>
              <a:defRPr/>
            </a:lvl9pPr>
          </a:lstStyle>
          <a:p/>
        </p:txBody>
      </p:sp>
      <p:sp>
        <p:nvSpPr>
          <p:cNvPr id="67" name="Google Shape;67;p15"/>
          <p:cNvSpPr txBox="1"/>
          <p:nvPr>
            <p:ph idx="10" type="dt"/>
          </p:nvPr>
        </p:nvSpPr>
        <p:spPr>
          <a:xfrm>
            <a:off x="6442245" y="4402931"/>
            <a:ext cx="1200150" cy="283369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68" name="Google Shape;68;p15"/>
          <p:cNvSpPr txBox="1"/>
          <p:nvPr>
            <p:ph idx="11" type="ftr"/>
          </p:nvPr>
        </p:nvSpPr>
        <p:spPr>
          <a:xfrm>
            <a:off x="514350" y="4402931"/>
            <a:ext cx="5870744" cy="283369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69" name="Google Shape;69;p15"/>
          <p:cNvSpPr txBox="1"/>
          <p:nvPr>
            <p:ph idx="12" type="sldNum"/>
          </p:nvPr>
        </p:nvSpPr>
        <p:spPr>
          <a:xfrm>
            <a:off x="7699545" y="4402931"/>
            <a:ext cx="413375" cy="283369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k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Záhlaví oddílu" type="secHead">
  <p:cSld name="SECTION_HEADER">
    <p:spTree>
      <p:nvGrpSpPr>
        <p:cNvPr id="70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Celestia-R1---OverlayContentHD.png" id="71" name="Google Shape;71;p16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0"/>
            <a:ext cx="9141619" cy="5142161"/>
          </a:xfrm>
          <a:prstGeom prst="rect">
            <a:avLst/>
          </a:prstGeom>
          <a:noFill/>
          <a:ln>
            <a:noFill/>
          </a:ln>
        </p:spPr>
      </p:pic>
      <p:sp>
        <p:nvSpPr>
          <p:cNvPr id="72" name="Google Shape;72;p16"/>
          <p:cNvSpPr txBox="1"/>
          <p:nvPr>
            <p:ph type="title"/>
          </p:nvPr>
        </p:nvSpPr>
        <p:spPr>
          <a:xfrm>
            <a:off x="514350" y="2481436"/>
            <a:ext cx="7598570" cy="110160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Calibri"/>
              <a:buNone/>
              <a:defRPr b="0" sz="3000" cap="none"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73" name="Google Shape;73;p16"/>
          <p:cNvSpPr txBox="1"/>
          <p:nvPr>
            <p:ph idx="1" type="body"/>
          </p:nvPr>
        </p:nvSpPr>
        <p:spPr>
          <a:xfrm>
            <a:off x="514349" y="3583036"/>
            <a:ext cx="7598571" cy="6453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500"/>
              <a:buNone/>
              <a:defRPr sz="1500" cap="none">
                <a:solidFill>
                  <a:schemeClr val="lt1"/>
                </a:solidFill>
              </a:defRPr>
            </a:lvl1pPr>
            <a:lvl2pPr indent="-228600" lvl="1" marL="914400" algn="l">
              <a:spcBef>
                <a:spcPts val="80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lt1"/>
                </a:solidFill>
              </a:defRPr>
            </a:lvl2pPr>
            <a:lvl3pPr indent="-228600" lvl="2" marL="1371600" algn="l">
              <a:spcBef>
                <a:spcPts val="800"/>
              </a:spcBef>
              <a:spcAft>
                <a:spcPts val="0"/>
              </a:spcAft>
              <a:buSzPts val="1200"/>
              <a:buNone/>
              <a:defRPr sz="1200">
                <a:solidFill>
                  <a:schemeClr val="lt1"/>
                </a:solidFill>
              </a:defRPr>
            </a:lvl3pPr>
            <a:lvl4pPr indent="-228600" lvl="3" marL="1828800" algn="l">
              <a:spcBef>
                <a:spcPts val="800"/>
              </a:spcBef>
              <a:spcAft>
                <a:spcPts val="0"/>
              </a:spcAft>
              <a:buSzPts val="1100"/>
              <a:buNone/>
              <a:defRPr sz="1100">
                <a:solidFill>
                  <a:schemeClr val="lt1"/>
                </a:solidFill>
              </a:defRPr>
            </a:lvl4pPr>
            <a:lvl5pPr indent="-228600" lvl="4" marL="2286000" algn="l">
              <a:spcBef>
                <a:spcPts val="800"/>
              </a:spcBef>
              <a:spcAft>
                <a:spcPts val="0"/>
              </a:spcAft>
              <a:buSzPts val="1100"/>
              <a:buNone/>
              <a:defRPr sz="1100">
                <a:solidFill>
                  <a:schemeClr val="lt1"/>
                </a:solidFill>
              </a:defRPr>
            </a:lvl5pPr>
            <a:lvl6pPr indent="-228600" lvl="5" marL="2743200" algn="l">
              <a:spcBef>
                <a:spcPts val="800"/>
              </a:spcBef>
              <a:spcAft>
                <a:spcPts val="0"/>
              </a:spcAft>
              <a:buSzPts val="1100"/>
              <a:buNone/>
              <a:defRPr sz="1100">
                <a:solidFill>
                  <a:schemeClr val="lt1"/>
                </a:solidFill>
              </a:defRPr>
            </a:lvl6pPr>
            <a:lvl7pPr indent="-228600" lvl="6" marL="3200400" algn="l">
              <a:spcBef>
                <a:spcPts val="800"/>
              </a:spcBef>
              <a:spcAft>
                <a:spcPts val="0"/>
              </a:spcAft>
              <a:buSzPts val="1100"/>
              <a:buNone/>
              <a:defRPr sz="1100">
                <a:solidFill>
                  <a:schemeClr val="lt1"/>
                </a:solidFill>
              </a:defRPr>
            </a:lvl7pPr>
            <a:lvl8pPr indent="-228600" lvl="7" marL="3657600" algn="l">
              <a:spcBef>
                <a:spcPts val="800"/>
              </a:spcBef>
              <a:spcAft>
                <a:spcPts val="0"/>
              </a:spcAft>
              <a:buSzPts val="1100"/>
              <a:buNone/>
              <a:defRPr sz="1100">
                <a:solidFill>
                  <a:schemeClr val="lt1"/>
                </a:solidFill>
              </a:defRPr>
            </a:lvl8pPr>
            <a:lvl9pPr indent="-228600" lvl="8" marL="4114800" algn="l">
              <a:spcBef>
                <a:spcPts val="800"/>
              </a:spcBef>
              <a:spcAft>
                <a:spcPts val="800"/>
              </a:spcAft>
              <a:buSzPts val="1100"/>
              <a:buNone/>
              <a:defRPr sz="11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74" name="Google Shape;74;p16"/>
          <p:cNvSpPr txBox="1"/>
          <p:nvPr>
            <p:ph idx="10" type="dt"/>
          </p:nvPr>
        </p:nvSpPr>
        <p:spPr>
          <a:xfrm>
            <a:off x="6442245" y="4402931"/>
            <a:ext cx="1200150" cy="283369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75" name="Google Shape;75;p16"/>
          <p:cNvSpPr txBox="1"/>
          <p:nvPr>
            <p:ph idx="11" type="ftr"/>
          </p:nvPr>
        </p:nvSpPr>
        <p:spPr>
          <a:xfrm>
            <a:off x="514350" y="4402931"/>
            <a:ext cx="5870744" cy="283369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76" name="Google Shape;76;p16"/>
          <p:cNvSpPr txBox="1"/>
          <p:nvPr>
            <p:ph idx="12" type="sldNum"/>
          </p:nvPr>
        </p:nvSpPr>
        <p:spPr>
          <a:xfrm>
            <a:off x="7699545" y="4402931"/>
            <a:ext cx="413375" cy="283369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k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va obsahy" type="twoObj">
  <p:cSld name="TWO_OBJECTS">
    <p:spTree>
      <p:nvGrpSpPr>
        <p:cNvPr id="77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Celestia-R1---OverlayContentHD.png" id="78" name="Google Shape;78;p17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0"/>
            <a:ext cx="9141619" cy="5142161"/>
          </a:xfrm>
          <a:prstGeom prst="rect">
            <a:avLst/>
          </a:prstGeom>
          <a:noFill/>
          <a:ln>
            <a:noFill/>
          </a:ln>
        </p:spPr>
      </p:pic>
      <p:sp>
        <p:nvSpPr>
          <p:cNvPr id="79" name="Google Shape;79;p17"/>
          <p:cNvSpPr txBox="1"/>
          <p:nvPr>
            <p:ph type="title"/>
          </p:nvPr>
        </p:nvSpPr>
        <p:spPr>
          <a:xfrm>
            <a:off x="514351" y="457200"/>
            <a:ext cx="7598569" cy="1092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80" name="Google Shape;80;p17"/>
          <p:cNvSpPr txBox="1"/>
          <p:nvPr>
            <p:ph idx="1" type="body"/>
          </p:nvPr>
        </p:nvSpPr>
        <p:spPr>
          <a:xfrm>
            <a:off x="514351" y="1606550"/>
            <a:ext cx="3746500" cy="2736851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>
            <a:lvl1pPr indent="-317500" lvl="0" marL="457200" algn="l">
              <a:spcBef>
                <a:spcPts val="0"/>
              </a:spcBef>
              <a:spcAft>
                <a:spcPts val="0"/>
              </a:spcAft>
              <a:buSzPts val="1400"/>
              <a:buChar char="•"/>
              <a:defRPr/>
            </a:lvl1pPr>
            <a:lvl2pPr indent="-317500" lvl="1" marL="914400" algn="l">
              <a:spcBef>
                <a:spcPts val="800"/>
              </a:spcBef>
              <a:spcAft>
                <a:spcPts val="0"/>
              </a:spcAft>
              <a:buSzPts val="1400"/>
              <a:buChar char="•"/>
              <a:defRPr/>
            </a:lvl2pPr>
            <a:lvl3pPr indent="-317500" lvl="2" marL="1371600" algn="l">
              <a:spcBef>
                <a:spcPts val="800"/>
              </a:spcBef>
              <a:spcAft>
                <a:spcPts val="0"/>
              </a:spcAft>
              <a:buSzPts val="1400"/>
              <a:buChar char="•"/>
              <a:defRPr/>
            </a:lvl3pPr>
            <a:lvl4pPr indent="-317500" lvl="3" marL="1828800" algn="l">
              <a:spcBef>
                <a:spcPts val="800"/>
              </a:spcBef>
              <a:spcAft>
                <a:spcPts val="0"/>
              </a:spcAft>
              <a:buSzPts val="1400"/>
              <a:buChar char="•"/>
              <a:defRPr/>
            </a:lvl4pPr>
            <a:lvl5pPr indent="-317500" lvl="4" marL="2286000" algn="l">
              <a:spcBef>
                <a:spcPts val="800"/>
              </a:spcBef>
              <a:spcAft>
                <a:spcPts val="0"/>
              </a:spcAft>
              <a:buSzPts val="1400"/>
              <a:buChar char="•"/>
              <a:defRPr/>
            </a:lvl5pPr>
            <a:lvl6pPr indent="-317500" lvl="5" marL="2743200" algn="l">
              <a:spcBef>
                <a:spcPts val="800"/>
              </a:spcBef>
              <a:spcAft>
                <a:spcPts val="0"/>
              </a:spcAft>
              <a:buSzPts val="1400"/>
              <a:buChar char="•"/>
              <a:defRPr/>
            </a:lvl6pPr>
            <a:lvl7pPr indent="-317500" lvl="6" marL="3200400" algn="l">
              <a:spcBef>
                <a:spcPts val="800"/>
              </a:spcBef>
              <a:spcAft>
                <a:spcPts val="0"/>
              </a:spcAft>
              <a:buSzPts val="1400"/>
              <a:buChar char="•"/>
              <a:defRPr/>
            </a:lvl7pPr>
            <a:lvl8pPr indent="-317500" lvl="7" marL="3657600" algn="l">
              <a:spcBef>
                <a:spcPts val="800"/>
              </a:spcBef>
              <a:spcAft>
                <a:spcPts val="0"/>
              </a:spcAft>
              <a:buSzPts val="1400"/>
              <a:buChar char="•"/>
              <a:defRPr/>
            </a:lvl8pPr>
            <a:lvl9pPr indent="-317500" lvl="8" marL="4114800" algn="l">
              <a:spcBef>
                <a:spcPts val="800"/>
              </a:spcBef>
              <a:spcAft>
                <a:spcPts val="800"/>
              </a:spcAft>
              <a:buSzPts val="1400"/>
              <a:buChar char="•"/>
              <a:defRPr/>
            </a:lvl9pPr>
          </a:lstStyle>
          <a:p/>
        </p:txBody>
      </p:sp>
      <p:sp>
        <p:nvSpPr>
          <p:cNvPr id="81" name="Google Shape;81;p17"/>
          <p:cNvSpPr txBox="1"/>
          <p:nvPr>
            <p:ph idx="2" type="body"/>
          </p:nvPr>
        </p:nvSpPr>
        <p:spPr>
          <a:xfrm>
            <a:off x="4366421" y="1606550"/>
            <a:ext cx="3746499" cy="273685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>
            <a:lvl1pPr indent="-317500" lvl="0" marL="457200" algn="l">
              <a:spcBef>
                <a:spcPts val="0"/>
              </a:spcBef>
              <a:spcAft>
                <a:spcPts val="0"/>
              </a:spcAft>
              <a:buSzPts val="1400"/>
              <a:buChar char="•"/>
              <a:defRPr/>
            </a:lvl1pPr>
            <a:lvl2pPr indent="-317500" lvl="1" marL="914400" algn="l">
              <a:spcBef>
                <a:spcPts val="800"/>
              </a:spcBef>
              <a:spcAft>
                <a:spcPts val="0"/>
              </a:spcAft>
              <a:buSzPts val="1400"/>
              <a:buChar char="•"/>
              <a:defRPr/>
            </a:lvl2pPr>
            <a:lvl3pPr indent="-317500" lvl="2" marL="1371600" algn="l">
              <a:spcBef>
                <a:spcPts val="800"/>
              </a:spcBef>
              <a:spcAft>
                <a:spcPts val="0"/>
              </a:spcAft>
              <a:buSzPts val="1400"/>
              <a:buChar char="•"/>
              <a:defRPr/>
            </a:lvl3pPr>
            <a:lvl4pPr indent="-317500" lvl="3" marL="1828800" algn="l">
              <a:spcBef>
                <a:spcPts val="800"/>
              </a:spcBef>
              <a:spcAft>
                <a:spcPts val="0"/>
              </a:spcAft>
              <a:buSzPts val="1400"/>
              <a:buChar char="•"/>
              <a:defRPr/>
            </a:lvl4pPr>
            <a:lvl5pPr indent="-317500" lvl="4" marL="2286000" algn="l">
              <a:spcBef>
                <a:spcPts val="800"/>
              </a:spcBef>
              <a:spcAft>
                <a:spcPts val="0"/>
              </a:spcAft>
              <a:buSzPts val="1400"/>
              <a:buChar char="•"/>
              <a:defRPr/>
            </a:lvl5pPr>
            <a:lvl6pPr indent="-317500" lvl="5" marL="2743200" algn="l">
              <a:spcBef>
                <a:spcPts val="800"/>
              </a:spcBef>
              <a:spcAft>
                <a:spcPts val="0"/>
              </a:spcAft>
              <a:buSzPts val="1400"/>
              <a:buChar char="•"/>
              <a:defRPr/>
            </a:lvl6pPr>
            <a:lvl7pPr indent="-317500" lvl="6" marL="3200400" algn="l">
              <a:spcBef>
                <a:spcPts val="800"/>
              </a:spcBef>
              <a:spcAft>
                <a:spcPts val="0"/>
              </a:spcAft>
              <a:buSzPts val="1400"/>
              <a:buChar char="•"/>
              <a:defRPr/>
            </a:lvl7pPr>
            <a:lvl8pPr indent="-317500" lvl="7" marL="3657600" algn="l">
              <a:spcBef>
                <a:spcPts val="800"/>
              </a:spcBef>
              <a:spcAft>
                <a:spcPts val="0"/>
              </a:spcAft>
              <a:buSzPts val="1400"/>
              <a:buChar char="•"/>
              <a:defRPr/>
            </a:lvl8pPr>
            <a:lvl9pPr indent="-317500" lvl="8" marL="4114800" algn="l">
              <a:spcBef>
                <a:spcPts val="800"/>
              </a:spcBef>
              <a:spcAft>
                <a:spcPts val="800"/>
              </a:spcAft>
              <a:buSzPts val="1400"/>
              <a:buChar char="•"/>
              <a:defRPr/>
            </a:lvl9pPr>
          </a:lstStyle>
          <a:p/>
        </p:txBody>
      </p:sp>
      <p:sp>
        <p:nvSpPr>
          <p:cNvPr id="82" name="Google Shape;82;p17"/>
          <p:cNvSpPr txBox="1"/>
          <p:nvPr>
            <p:ph idx="10" type="dt"/>
          </p:nvPr>
        </p:nvSpPr>
        <p:spPr>
          <a:xfrm>
            <a:off x="6442245" y="4402931"/>
            <a:ext cx="1200150" cy="283369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83" name="Google Shape;83;p17"/>
          <p:cNvSpPr txBox="1"/>
          <p:nvPr>
            <p:ph idx="11" type="ftr"/>
          </p:nvPr>
        </p:nvSpPr>
        <p:spPr>
          <a:xfrm>
            <a:off x="514350" y="4402931"/>
            <a:ext cx="5870744" cy="283369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84" name="Google Shape;84;p17"/>
          <p:cNvSpPr txBox="1"/>
          <p:nvPr>
            <p:ph idx="12" type="sldNum"/>
          </p:nvPr>
        </p:nvSpPr>
        <p:spPr>
          <a:xfrm>
            <a:off x="7699545" y="4402931"/>
            <a:ext cx="413375" cy="283369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k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orovnání" type="twoTxTwoObj">
  <p:cSld name="TWO_OBJECTS_WITH_TEXT">
    <p:spTree>
      <p:nvGrpSpPr>
        <p:cNvPr id="85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18"/>
          <p:cNvSpPr txBox="1"/>
          <p:nvPr>
            <p:ph type="title"/>
          </p:nvPr>
        </p:nvSpPr>
        <p:spPr>
          <a:xfrm>
            <a:off x="514351" y="457200"/>
            <a:ext cx="7598569" cy="1092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700"/>
              <a:buFont typeface="Calibri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87" name="Google Shape;87;p18"/>
          <p:cNvSpPr txBox="1"/>
          <p:nvPr>
            <p:ph idx="1" type="body"/>
          </p:nvPr>
        </p:nvSpPr>
        <p:spPr>
          <a:xfrm>
            <a:off x="730253" y="1663700"/>
            <a:ext cx="3531791" cy="432197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2100"/>
              <a:buNone/>
              <a:defRPr b="0" sz="2100"/>
            </a:lvl1pPr>
            <a:lvl2pPr indent="-228600" lvl="1" marL="914400" algn="l">
              <a:spcBef>
                <a:spcPts val="800"/>
              </a:spcBef>
              <a:spcAft>
                <a:spcPts val="0"/>
              </a:spcAft>
              <a:buSzPts val="1500"/>
              <a:buNone/>
              <a:defRPr b="1" sz="1500"/>
            </a:lvl2pPr>
            <a:lvl3pPr indent="-228600" lvl="2" marL="1371600" algn="l">
              <a:spcBef>
                <a:spcPts val="800"/>
              </a:spcBef>
              <a:spcAft>
                <a:spcPts val="0"/>
              </a:spcAft>
              <a:buSzPts val="1400"/>
              <a:buNone/>
              <a:defRPr b="1" sz="1400"/>
            </a:lvl3pPr>
            <a:lvl4pPr indent="-228600" lvl="3" marL="1828800" algn="l">
              <a:spcBef>
                <a:spcPts val="800"/>
              </a:spcBef>
              <a:spcAft>
                <a:spcPts val="0"/>
              </a:spcAft>
              <a:buSzPts val="1200"/>
              <a:buNone/>
              <a:defRPr b="1" sz="1200"/>
            </a:lvl4pPr>
            <a:lvl5pPr indent="-228600" lvl="4" marL="2286000" algn="l">
              <a:spcBef>
                <a:spcPts val="800"/>
              </a:spcBef>
              <a:spcAft>
                <a:spcPts val="0"/>
              </a:spcAft>
              <a:buSzPts val="1200"/>
              <a:buNone/>
              <a:defRPr b="1" sz="1200"/>
            </a:lvl5pPr>
            <a:lvl6pPr indent="-228600" lvl="5" marL="2743200" algn="l">
              <a:spcBef>
                <a:spcPts val="800"/>
              </a:spcBef>
              <a:spcAft>
                <a:spcPts val="0"/>
              </a:spcAft>
              <a:buSzPts val="1200"/>
              <a:buNone/>
              <a:defRPr b="1" sz="1200"/>
            </a:lvl6pPr>
            <a:lvl7pPr indent="-228600" lvl="6" marL="3200400" algn="l">
              <a:spcBef>
                <a:spcPts val="800"/>
              </a:spcBef>
              <a:spcAft>
                <a:spcPts val="0"/>
              </a:spcAft>
              <a:buSzPts val="1200"/>
              <a:buNone/>
              <a:defRPr b="1" sz="1200"/>
            </a:lvl7pPr>
            <a:lvl8pPr indent="-228600" lvl="7" marL="3657600" algn="l">
              <a:spcBef>
                <a:spcPts val="800"/>
              </a:spcBef>
              <a:spcAft>
                <a:spcPts val="0"/>
              </a:spcAft>
              <a:buSzPts val="1200"/>
              <a:buNone/>
              <a:defRPr b="1" sz="1200"/>
            </a:lvl8pPr>
            <a:lvl9pPr indent="-228600" lvl="8" marL="4114800" algn="l">
              <a:spcBef>
                <a:spcPts val="800"/>
              </a:spcBef>
              <a:spcAft>
                <a:spcPts val="800"/>
              </a:spcAft>
              <a:buSzPts val="1200"/>
              <a:buNone/>
              <a:defRPr b="1" sz="1200"/>
            </a:lvl9pPr>
          </a:lstStyle>
          <a:p/>
        </p:txBody>
      </p:sp>
      <p:sp>
        <p:nvSpPr>
          <p:cNvPr id="88" name="Google Shape;88;p18"/>
          <p:cNvSpPr txBox="1"/>
          <p:nvPr>
            <p:ph idx="2" type="body"/>
          </p:nvPr>
        </p:nvSpPr>
        <p:spPr>
          <a:xfrm>
            <a:off x="514351" y="2152651"/>
            <a:ext cx="3747692" cy="2190749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317500" lvl="0" marL="457200" algn="l">
              <a:spcBef>
                <a:spcPts val="0"/>
              </a:spcBef>
              <a:spcAft>
                <a:spcPts val="0"/>
              </a:spcAft>
              <a:buSzPts val="1400"/>
              <a:buChar char="•"/>
              <a:defRPr/>
            </a:lvl1pPr>
            <a:lvl2pPr indent="-317500" lvl="1" marL="914400" algn="l">
              <a:spcBef>
                <a:spcPts val="800"/>
              </a:spcBef>
              <a:spcAft>
                <a:spcPts val="0"/>
              </a:spcAft>
              <a:buSzPts val="1400"/>
              <a:buChar char="•"/>
              <a:defRPr/>
            </a:lvl2pPr>
            <a:lvl3pPr indent="-317500" lvl="2" marL="1371600" algn="l">
              <a:spcBef>
                <a:spcPts val="800"/>
              </a:spcBef>
              <a:spcAft>
                <a:spcPts val="0"/>
              </a:spcAft>
              <a:buSzPts val="1400"/>
              <a:buChar char="•"/>
              <a:defRPr/>
            </a:lvl3pPr>
            <a:lvl4pPr indent="-317500" lvl="3" marL="1828800" algn="l">
              <a:spcBef>
                <a:spcPts val="800"/>
              </a:spcBef>
              <a:spcAft>
                <a:spcPts val="0"/>
              </a:spcAft>
              <a:buSzPts val="1400"/>
              <a:buChar char="•"/>
              <a:defRPr/>
            </a:lvl4pPr>
            <a:lvl5pPr indent="-317500" lvl="4" marL="2286000" algn="l">
              <a:spcBef>
                <a:spcPts val="800"/>
              </a:spcBef>
              <a:spcAft>
                <a:spcPts val="0"/>
              </a:spcAft>
              <a:buSzPts val="1400"/>
              <a:buChar char="•"/>
              <a:defRPr/>
            </a:lvl5pPr>
            <a:lvl6pPr indent="-317500" lvl="5" marL="2743200" algn="l">
              <a:spcBef>
                <a:spcPts val="800"/>
              </a:spcBef>
              <a:spcAft>
                <a:spcPts val="0"/>
              </a:spcAft>
              <a:buSzPts val="1400"/>
              <a:buChar char="•"/>
              <a:defRPr/>
            </a:lvl6pPr>
            <a:lvl7pPr indent="-317500" lvl="6" marL="3200400" algn="l">
              <a:spcBef>
                <a:spcPts val="800"/>
              </a:spcBef>
              <a:spcAft>
                <a:spcPts val="0"/>
              </a:spcAft>
              <a:buSzPts val="1400"/>
              <a:buChar char="•"/>
              <a:defRPr/>
            </a:lvl7pPr>
            <a:lvl8pPr indent="-317500" lvl="7" marL="3657600" algn="l">
              <a:spcBef>
                <a:spcPts val="800"/>
              </a:spcBef>
              <a:spcAft>
                <a:spcPts val="0"/>
              </a:spcAft>
              <a:buSzPts val="1400"/>
              <a:buChar char="•"/>
              <a:defRPr/>
            </a:lvl8pPr>
            <a:lvl9pPr indent="-317500" lvl="8" marL="4114800" algn="l">
              <a:spcBef>
                <a:spcPts val="800"/>
              </a:spcBef>
              <a:spcAft>
                <a:spcPts val="800"/>
              </a:spcAft>
              <a:buSzPts val="1400"/>
              <a:buChar char="•"/>
              <a:defRPr/>
            </a:lvl9pPr>
          </a:lstStyle>
          <a:p/>
        </p:txBody>
      </p:sp>
      <p:sp>
        <p:nvSpPr>
          <p:cNvPr id="89" name="Google Shape;89;p18"/>
          <p:cNvSpPr txBox="1"/>
          <p:nvPr>
            <p:ph idx="3" type="body"/>
          </p:nvPr>
        </p:nvSpPr>
        <p:spPr>
          <a:xfrm>
            <a:off x="4572002" y="1670051"/>
            <a:ext cx="3542110" cy="432197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2100"/>
              <a:buNone/>
              <a:defRPr b="0" sz="2100"/>
            </a:lvl1pPr>
            <a:lvl2pPr indent="-228600" lvl="1" marL="914400" algn="l">
              <a:spcBef>
                <a:spcPts val="800"/>
              </a:spcBef>
              <a:spcAft>
                <a:spcPts val="0"/>
              </a:spcAft>
              <a:buSzPts val="1500"/>
              <a:buNone/>
              <a:defRPr b="1" sz="1500"/>
            </a:lvl2pPr>
            <a:lvl3pPr indent="-228600" lvl="2" marL="1371600" algn="l">
              <a:spcBef>
                <a:spcPts val="800"/>
              </a:spcBef>
              <a:spcAft>
                <a:spcPts val="0"/>
              </a:spcAft>
              <a:buSzPts val="1400"/>
              <a:buNone/>
              <a:defRPr b="1" sz="1400"/>
            </a:lvl3pPr>
            <a:lvl4pPr indent="-228600" lvl="3" marL="1828800" algn="l">
              <a:spcBef>
                <a:spcPts val="800"/>
              </a:spcBef>
              <a:spcAft>
                <a:spcPts val="0"/>
              </a:spcAft>
              <a:buSzPts val="1200"/>
              <a:buNone/>
              <a:defRPr b="1" sz="1200"/>
            </a:lvl4pPr>
            <a:lvl5pPr indent="-228600" lvl="4" marL="2286000" algn="l">
              <a:spcBef>
                <a:spcPts val="800"/>
              </a:spcBef>
              <a:spcAft>
                <a:spcPts val="0"/>
              </a:spcAft>
              <a:buSzPts val="1200"/>
              <a:buNone/>
              <a:defRPr b="1" sz="1200"/>
            </a:lvl5pPr>
            <a:lvl6pPr indent="-228600" lvl="5" marL="2743200" algn="l">
              <a:spcBef>
                <a:spcPts val="800"/>
              </a:spcBef>
              <a:spcAft>
                <a:spcPts val="0"/>
              </a:spcAft>
              <a:buSzPts val="1200"/>
              <a:buNone/>
              <a:defRPr b="1" sz="1200"/>
            </a:lvl6pPr>
            <a:lvl7pPr indent="-228600" lvl="6" marL="3200400" algn="l">
              <a:spcBef>
                <a:spcPts val="800"/>
              </a:spcBef>
              <a:spcAft>
                <a:spcPts val="0"/>
              </a:spcAft>
              <a:buSzPts val="1200"/>
              <a:buNone/>
              <a:defRPr b="1" sz="1200"/>
            </a:lvl7pPr>
            <a:lvl8pPr indent="-228600" lvl="7" marL="3657600" algn="l">
              <a:spcBef>
                <a:spcPts val="800"/>
              </a:spcBef>
              <a:spcAft>
                <a:spcPts val="0"/>
              </a:spcAft>
              <a:buSzPts val="1200"/>
              <a:buNone/>
              <a:defRPr b="1" sz="1200"/>
            </a:lvl8pPr>
            <a:lvl9pPr indent="-228600" lvl="8" marL="4114800" algn="l">
              <a:spcBef>
                <a:spcPts val="800"/>
              </a:spcBef>
              <a:spcAft>
                <a:spcPts val="800"/>
              </a:spcAft>
              <a:buSzPts val="1200"/>
              <a:buNone/>
              <a:defRPr b="1" sz="1200"/>
            </a:lvl9pPr>
          </a:lstStyle>
          <a:p/>
        </p:txBody>
      </p:sp>
      <p:sp>
        <p:nvSpPr>
          <p:cNvPr id="90" name="Google Shape;90;p18"/>
          <p:cNvSpPr txBox="1"/>
          <p:nvPr>
            <p:ph idx="4" type="body"/>
          </p:nvPr>
        </p:nvSpPr>
        <p:spPr>
          <a:xfrm>
            <a:off x="4367612" y="2152651"/>
            <a:ext cx="3746501" cy="2190749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317500" lvl="0" marL="457200" algn="l">
              <a:spcBef>
                <a:spcPts val="0"/>
              </a:spcBef>
              <a:spcAft>
                <a:spcPts val="0"/>
              </a:spcAft>
              <a:buSzPts val="1400"/>
              <a:buChar char="•"/>
              <a:defRPr/>
            </a:lvl1pPr>
            <a:lvl2pPr indent="-317500" lvl="1" marL="914400" algn="l">
              <a:spcBef>
                <a:spcPts val="800"/>
              </a:spcBef>
              <a:spcAft>
                <a:spcPts val="0"/>
              </a:spcAft>
              <a:buSzPts val="1400"/>
              <a:buChar char="•"/>
              <a:defRPr/>
            </a:lvl2pPr>
            <a:lvl3pPr indent="-317500" lvl="2" marL="1371600" algn="l">
              <a:spcBef>
                <a:spcPts val="800"/>
              </a:spcBef>
              <a:spcAft>
                <a:spcPts val="0"/>
              </a:spcAft>
              <a:buSzPts val="1400"/>
              <a:buChar char="•"/>
              <a:defRPr/>
            </a:lvl3pPr>
            <a:lvl4pPr indent="-317500" lvl="3" marL="1828800" algn="l">
              <a:spcBef>
                <a:spcPts val="800"/>
              </a:spcBef>
              <a:spcAft>
                <a:spcPts val="0"/>
              </a:spcAft>
              <a:buSzPts val="1400"/>
              <a:buChar char="•"/>
              <a:defRPr/>
            </a:lvl4pPr>
            <a:lvl5pPr indent="-317500" lvl="4" marL="2286000" algn="l">
              <a:spcBef>
                <a:spcPts val="800"/>
              </a:spcBef>
              <a:spcAft>
                <a:spcPts val="0"/>
              </a:spcAft>
              <a:buSzPts val="1400"/>
              <a:buChar char="•"/>
              <a:defRPr/>
            </a:lvl5pPr>
            <a:lvl6pPr indent="-317500" lvl="5" marL="2743200" algn="l">
              <a:spcBef>
                <a:spcPts val="800"/>
              </a:spcBef>
              <a:spcAft>
                <a:spcPts val="0"/>
              </a:spcAft>
              <a:buSzPts val="1400"/>
              <a:buChar char="•"/>
              <a:defRPr/>
            </a:lvl6pPr>
            <a:lvl7pPr indent="-317500" lvl="6" marL="3200400" algn="l">
              <a:spcBef>
                <a:spcPts val="800"/>
              </a:spcBef>
              <a:spcAft>
                <a:spcPts val="0"/>
              </a:spcAft>
              <a:buSzPts val="1400"/>
              <a:buChar char="•"/>
              <a:defRPr/>
            </a:lvl7pPr>
            <a:lvl8pPr indent="-317500" lvl="7" marL="3657600" algn="l">
              <a:spcBef>
                <a:spcPts val="800"/>
              </a:spcBef>
              <a:spcAft>
                <a:spcPts val="0"/>
              </a:spcAft>
              <a:buSzPts val="1400"/>
              <a:buChar char="•"/>
              <a:defRPr/>
            </a:lvl8pPr>
            <a:lvl9pPr indent="-317500" lvl="8" marL="4114800" algn="l">
              <a:spcBef>
                <a:spcPts val="800"/>
              </a:spcBef>
              <a:spcAft>
                <a:spcPts val="800"/>
              </a:spcAft>
              <a:buSzPts val="1400"/>
              <a:buChar char="•"/>
              <a:defRPr/>
            </a:lvl9pPr>
          </a:lstStyle>
          <a:p/>
        </p:txBody>
      </p:sp>
      <p:sp>
        <p:nvSpPr>
          <p:cNvPr id="91" name="Google Shape;91;p18"/>
          <p:cNvSpPr txBox="1"/>
          <p:nvPr>
            <p:ph idx="10" type="dt"/>
          </p:nvPr>
        </p:nvSpPr>
        <p:spPr>
          <a:xfrm>
            <a:off x="6442245" y="4402931"/>
            <a:ext cx="1200150" cy="283369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92" name="Google Shape;92;p18"/>
          <p:cNvSpPr txBox="1"/>
          <p:nvPr>
            <p:ph idx="11" type="ftr"/>
          </p:nvPr>
        </p:nvSpPr>
        <p:spPr>
          <a:xfrm>
            <a:off x="514350" y="4402931"/>
            <a:ext cx="5870744" cy="283369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93" name="Google Shape;93;p18"/>
          <p:cNvSpPr txBox="1"/>
          <p:nvPr>
            <p:ph idx="12" type="sldNum"/>
          </p:nvPr>
        </p:nvSpPr>
        <p:spPr>
          <a:xfrm>
            <a:off x="7699545" y="4402931"/>
            <a:ext cx="413375" cy="283369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k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Jenom nadpis" type="titleOnly">
  <p:cSld name="TITLE_ONLY">
    <p:spTree>
      <p:nvGrpSpPr>
        <p:cNvPr id="94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Celestia-R1---OverlayContentHD.png" id="95" name="Google Shape;95;p19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0"/>
            <a:ext cx="9141619" cy="5142161"/>
          </a:xfrm>
          <a:prstGeom prst="rect">
            <a:avLst/>
          </a:prstGeom>
          <a:noFill/>
          <a:ln>
            <a:noFill/>
          </a:ln>
        </p:spPr>
      </p:pic>
      <p:sp>
        <p:nvSpPr>
          <p:cNvPr id="96" name="Google Shape;96;p19"/>
          <p:cNvSpPr txBox="1"/>
          <p:nvPr>
            <p:ph type="title"/>
          </p:nvPr>
        </p:nvSpPr>
        <p:spPr>
          <a:xfrm>
            <a:off x="514351" y="457200"/>
            <a:ext cx="7598569" cy="1092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97" name="Google Shape;97;p19"/>
          <p:cNvSpPr txBox="1"/>
          <p:nvPr>
            <p:ph idx="10" type="dt"/>
          </p:nvPr>
        </p:nvSpPr>
        <p:spPr>
          <a:xfrm>
            <a:off x="6442245" y="4402931"/>
            <a:ext cx="1200150" cy="283369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98" name="Google Shape;98;p19"/>
          <p:cNvSpPr txBox="1"/>
          <p:nvPr>
            <p:ph idx="11" type="ftr"/>
          </p:nvPr>
        </p:nvSpPr>
        <p:spPr>
          <a:xfrm>
            <a:off x="514350" y="4402931"/>
            <a:ext cx="5870744" cy="283369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99" name="Google Shape;99;p19"/>
          <p:cNvSpPr txBox="1"/>
          <p:nvPr>
            <p:ph idx="12" type="sldNum"/>
          </p:nvPr>
        </p:nvSpPr>
        <p:spPr>
          <a:xfrm>
            <a:off x="7699545" y="4402931"/>
            <a:ext cx="413375" cy="283369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k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rázdný" type="blank">
  <p:cSld name="BLANK">
    <p:spTree>
      <p:nvGrpSpPr>
        <p:cNvPr id="100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Celestia-R1---OverlayContentHD.png" id="101" name="Google Shape;101;p20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0"/>
            <a:ext cx="9141619" cy="5142161"/>
          </a:xfrm>
          <a:prstGeom prst="rect">
            <a:avLst/>
          </a:prstGeom>
          <a:noFill/>
          <a:ln>
            <a:noFill/>
          </a:ln>
        </p:spPr>
      </p:pic>
      <p:sp>
        <p:nvSpPr>
          <p:cNvPr id="102" name="Google Shape;102;p20"/>
          <p:cNvSpPr txBox="1"/>
          <p:nvPr>
            <p:ph idx="10" type="dt"/>
          </p:nvPr>
        </p:nvSpPr>
        <p:spPr>
          <a:xfrm>
            <a:off x="6442245" y="4402931"/>
            <a:ext cx="1200150" cy="283369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03" name="Google Shape;103;p20"/>
          <p:cNvSpPr txBox="1"/>
          <p:nvPr>
            <p:ph idx="11" type="ftr"/>
          </p:nvPr>
        </p:nvSpPr>
        <p:spPr>
          <a:xfrm>
            <a:off x="514350" y="4402931"/>
            <a:ext cx="5870744" cy="283369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04" name="Google Shape;104;p20"/>
          <p:cNvSpPr txBox="1"/>
          <p:nvPr>
            <p:ph idx="12" type="sldNum"/>
          </p:nvPr>
        </p:nvSpPr>
        <p:spPr>
          <a:xfrm>
            <a:off x="7699545" y="4402931"/>
            <a:ext cx="413375" cy="283369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k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bsah s titulkem" type="objTx">
  <p:cSld name="OBJECT_WITH_CAPTION_TEXT">
    <p:spTree>
      <p:nvGrpSpPr>
        <p:cNvPr id="105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Celestia-R1---OverlayContentHD.png" id="106" name="Google Shape;106;p21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0"/>
            <a:ext cx="9141619" cy="5142161"/>
          </a:xfrm>
          <a:prstGeom prst="rect">
            <a:avLst/>
          </a:prstGeom>
          <a:noFill/>
          <a:ln>
            <a:noFill/>
          </a:ln>
        </p:spPr>
      </p:pic>
      <p:sp>
        <p:nvSpPr>
          <p:cNvPr id="107" name="Google Shape;107;p21"/>
          <p:cNvSpPr txBox="1"/>
          <p:nvPr>
            <p:ph type="title"/>
          </p:nvPr>
        </p:nvSpPr>
        <p:spPr>
          <a:xfrm>
            <a:off x="514350" y="1555750"/>
            <a:ext cx="2760664" cy="102870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  <a:defRPr b="0" sz="1800"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08" name="Google Shape;108;p21"/>
          <p:cNvSpPr txBox="1"/>
          <p:nvPr>
            <p:ph idx="1" type="body"/>
          </p:nvPr>
        </p:nvSpPr>
        <p:spPr>
          <a:xfrm>
            <a:off x="3486151" y="457201"/>
            <a:ext cx="4626770" cy="3886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>
            <a:lvl1pPr indent="-317500" lvl="0" marL="457200" algn="l">
              <a:spcBef>
                <a:spcPts val="0"/>
              </a:spcBef>
              <a:spcAft>
                <a:spcPts val="0"/>
              </a:spcAft>
              <a:buSzPts val="1400"/>
              <a:buChar char="•"/>
              <a:defRPr/>
            </a:lvl1pPr>
            <a:lvl2pPr indent="-317500" lvl="1" marL="914400" algn="l">
              <a:spcBef>
                <a:spcPts val="800"/>
              </a:spcBef>
              <a:spcAft>
                <a:spcPts val="0"/>
              </a:spcAft>
              <a:buSzPts val="1400"/>
              <a:buChar char="•"/>
              <a:defRPr/>
            </a:lvl2pPr>
            <a:lvl3pPr indent="-317500" lvl="2" marL="1371600" algn="l">
              <a:spcBef>
                <a:spcPts val="800"/>
              </a:spcBef>
              <a:spcAft>
                <a:spcPts val="0"/>
              </a:spcAft>
              <a:buSzPts val="1400"/>
              <a:buChar char="•"/>
              <a:defRPr/>
            </a:lvl3pPr>
            <a:lvl4pPr indent="-317500" lvl="3" marL="1828800" algn="l">
              <a:spcBef>
                <a:spcPts val="800"/>
              </a:spcBef>
              <a:spcAft>
                <a:spcPts val="0"/>
              </a:spcAft>
              <a:buSzPts val="1400"/>
              <a:buChar char="•"/>
              <a:defRPr/>
            </a:lvl4pPr>
            <a:lvl5pPr indent="-317500" lvl="4" marL="2286000" algn="l">
              <a:spcBef>
                <a:spcPts val="800"/>
              </a:spcBef>
              <a:spcAft>
                <a:spcPts val="0"/>
              </a:spcAft>
              <a:buSzPts val="1400"/>
              <a:buChar char="•"/>
              <a:defRPr/>
            </a:lvl5pPr>
            <a:lvl6pPr indent="-317500" lvl="5" marL="2743200" algn="l">
              <a:spcBef>
                <a:spcPts val="800"/>
              </a:spcBef>
              <a:spcAft>
                <a:spcPts val="0"/>
              </a:spcAft>
              <a:buSzPts val="1400"/>
              <a:buChar char="•"/>
              <a:defRPr/>
            </a:lvl6pPr>
            <a:lvl7pPr indent="-317500" lvl="6" marL="3200400" algn="l">
              <a:spcBef>
                <a:spcPts val="800"/>
              </a:spcBef>
              <a:spcAft>
                <a:spcPts val="0"/>
              </a:spcAft>
              <a:buSzPts val="1400"/>
              <a:buChar char="•"/>
              <a:defRPr/>
            </a:lvl7pPr>
            <a:lvl8pPr indent="-317500" lvl="7" marL="3657600" algn="l">
              <a:spcBef>
                <a:spcPts val="800"/>
              </a:spcBef>
              <a:spcAft>
                <a:spcPts val="0"/>
              </a:spcAft>
              <a:buSzPts val="1400"/>
              <a:buChar char="•"/>
              <a:defRPr/>
            </a:lvl8pPr>
            <a:lvl9pPr indent="-317500" lvl="8" marL="4114800" algn="l">
              <a:spcBef>
                <a:spcPts val="800"/>
              </a:spcBef>
              <a:spcAft>
                <a:spcPts val="800"/>
              </a:spcAft>
              <a:buSzPts val="1400"/>
              <a:buChar char="•"/>
              <a:defRPr/>
            </a:lvl9pPr>
          </a:lstStyle>
          <a:p/>
        </p:txBody>
      </p:sp>
      <p:sp>
        <p:nvSpPr>
          <p:cNvPr id="109" name="Google Shape;109;p21"/>
          <p:cNvSpPr txBox="1"/>
          <p:nvPr>
            <p:ph idx="2" type="body"/>
          </p:nvPr>
        </p:nvSpPr>
        <p:spPr>
          <a:xfrm>
            <a:off x="514350" y="2584450"/>
            <a:ext cx="2760664" cy="13716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1pPr>
            <a:lvl2pPr indent="-228600" lvl="1" marL="914400" algn="l">
              <a:spcBef>
                <a:spcPts val="800"/>
              </a:spcBef>
              <a:spcAft>
                <a:spcPts val="0"/>
              </a:spcAft>
              <a:buSzPts val="900"/>
              <a:buNone/>
              <a:defRPr sz="900"/>
            </a:lvl2pPr>
            <a:lvl3pPr indent="-228600" lvl="2" marL="1371600" algn="l">
              <a:spcBef>
                <a:spcPts val="800"/>
              </a:spcBef>
              <a:spcAft>
                <a:spcPts val="0"/>
              </a:spcAft>
              <a:buSzPts val="800"/>
              <a:buNone/>
              <a:defRPr sz="800"/>
            </a:lvl3pPr>
            <a:lvl4pPr indent="-228600" lvl="3" marL="1828800" algn="l">
              <a:spcBef>
                <a:spcPts val="800"/>
              </a:spcBef>
              <a:spcAft>
                <a:spcPts val="0"/>
              </a:spcAft>
              <a:buSzPts val="700"/>
              <a:buNone/>
              <a:defRPr sz="700"/>
            </a:lvl4pPr>
            <a:lvl5pPr indent="-228600" lvl="4" marL="2286000" algn="l">
              <a:spcBef>
                <a:spcPts val="800"/>
              </a:spcBef>
              <a:spcAft>
                <a:spcPts val="0"/>
              </a:spcAft>
              <a:buSzPts val="700"/>
              <a:buNone/>
              <a:defRPr sz="700"/>
            </a:lvl5pPr>
            <a:lvl6pPr indent="-228600" lvl="5" marL="2743200" algn="l">
              <a:spcBef>
                <a:spcPts val="800"/>
              </a:spcBef>
              <a:spcAft>
                <a:spcPts val="0"/>
              </a:spcAft>
              <a:buSzPts val="700"/>
              <a:buNone/>
              <a:defRPr sz="700"/>
            </a:lvl6pPr>
            <a:lvl7pPr indent="-228600" lvl="6" marL="3200400" algn="l">
              <a:spcBef>
                <a:spcPts val="800"/>
              </a:spcBef>
              <a:spcAft>
                <a:spcPts val="0"/>
              </a:spcAft>
              <a:buSzPts val="700"/>
              <a:buNone/>
              <a:defRPr sz="700"/>
            </a:lvl7pPr>
            <a:lvl8pPr indent="-228600" lvl="7" marL="3657600" algn="l">
              <a:spcBef>
                <a:spcPts val="800"/>
              </a:spcBef>
              <a:spcAft>
                <a:spcPts val="0"/>
              </a:spcAft>
              <a:buSzPts val="700"/>
              <a:buNone/>
              <a:defRPr sz="700"/>
            </a:lvl8pPr>
            <a:lvl9pPr indent="-228600" lvl="8" marL="4114800" algn="l">
              <a:spcBef>
                <a:spcPts val="800"/>
              </a:spcBef>
              <a:spcAft>
                <a:spcPts val="800"/>
              </a:spcAft>
              <a:buSzPts val="700"/>
              <a:buNone/>
              <a:defRPr sz="700"/>
            </a:lvl9pPr>
          </a:lstStyle>
          <a:p/>
        </p:txBody>
      </p:sp>
      <p:sp>
        <p:nvSpPr>
          <p:cNvPr id="110" name="Google Shape;110;p21"/>
          <p:cNvSpPr txBox="1"/>
          <p:nvPr>
            <p:ph idx="10" type="dt"/>
          </p:nvPr>
        </p:nvSpPr>
        <p:spPr>
          <a:xfrm>
            <a:off x="6442245" y="4402931"/>
            <a:ext cx="1200150" cy="283369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11" name="Google Shape;111;p21"/>
          <p:cNvSpPr txBox="1"/>
          <p:nvPr>
            <p:ph idx="11" type="ftr"/>
          </p:nvPr>
        </p:nvSpPr>
        <p:spPr>
          <a:xfrm>
            <a:off x="514350" y="4402931"/>
            <a:ext cx="5870744" cy="283369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12" name="Google Shape;112;p21"/>
          <p:cNvSpPr txBox="1"/>
          <p:nvPr>
            <p:ph idx="12" type="sldNum"/>
          </p:nvPr>
        </p:nvSpPr>
        <p:spPr>
          <a:xfrm>
            <a:off x="7699545" y="4402931"/>
            <a:ext cx="413375" cy="283369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k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k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brázek s titulkem" type="picTx">
  <p:cSld name="PICTURE_WITH_CAPTION_TEXT">
    <p:spTree>
      <p:nvGrpSpPr>
        <p:cNvPr id="113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Celestia-R1---OverlayContentHD.png" id="114" name="Google Shape;114;p2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0"/>
            <a:ext cx="9141619" cy="5142161"/>
          </a:xfrm>
          <a:prstGeom prst="rect">
            <a:avLst/>
          </a:prstGeom>
          <a:noFill/>
          <a:ln>
            <a:noFill/>
          </a:ln>
        </p:spPr>
      </p:pic>
      <p:sp>
        <p:nvSpPr>
          <p:cNvPr id="115" name="Google Shape;115;p22"/>
          <p:cNvSpPr txBox="1"/>
          <p:nvPr>
            <p:ph type="title"/>
          </p:nvPr>
        </p:nvSpPr>
        <p:spPr>
          <a:xfrm>
            <a:off x="514350" y="1200150"/>
            <a:ext cx="4623490" cy="102870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Font typeface="Calibri"/>
              <a:buNone/>
              <a:defRPr b="0" sz="2100"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16" name="Google Shape;116;p22"/>
          <p:cNvSpPr/>
          <p:nvPr>
            <p:ph idx="2" type="pic"/>
          </p:nvPr>
        </p:nvSpPr>
        <p:spPr>
          <a:xfrm>
            <a:off x="5652190" y="685800"/>
            <a:ext cx="2460731" cy="3429000"/>
          </a:xfrm>
          <a:prstGeom prst="roundRect">
            <a:avLst>
              <a:gd fmla="val 4280" name="adj"/>
            </a:avLst>
          </a:prstGeom>
          <a:noFill/>
          <a:ln cap="sq" cmpd="dbl" w="50800">
            <a:solidFill>
              <a:srgbClr val="FFFFFF"/>
            </a:solidFill>
            <a:prstDash val="solid"/>
            <a:miter lim="800000"/>
            <a:headEnd len="sm" w="sm" type="none"/>
            <a:tailEnd len="sm" w="sm" type="none"/>
          </a:ln>
          <a:effectLst>
            <a:outerShdw blurRad="254000" rotWithShape="0" algn="tl">
              <a:srgbClr val="000000">
                <a:alpha val="42745"/>
              </a:srgbClr>
            </a:outerShdw>
          </a:effectLst>
        </p:spPr>
      </p:sp>
      <p:sp>
        <p:nvSpPr>
          <p:cNvPr id="117" name="Google Shape;117;p22"/>
          <p:cNvSpPr txBox="1"/>
          <p:nvPr>
            <p:ph idx="1" type="body"/>
          </p:nvPr>
        </p:nvSpPr>
        <p:spPr>
          <a:xfrm>
            <a:off x="514350" y="2228850"/>
            <a:ext cx="4623490" cy="13716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indent="-228600" lvl="1" marL="914400" algn="l">
              <a:spcBef>
                <a:spcPts val="800"/>
              </a:spcBef>
              <a:spcAft>
                <a:spcPts val="0"/>
              </a:spcAft>
              <a:buSzPts val="900"/>
              <a:buNone/>
              <a:defRPr sz="900"/>
            </a:lvl2pPr>
            <a:lvl3pPr indent="-228600" lvl="2" marL="1371600" algn="l">
              <a:spcBef>
                <a:spcPts val="800"/>
              </a:spcBef>
              <a:spcAft>
                <a:spcPts val="0"/>
              </a:spcAft>
              <a:buSzPts val="800"/>
              <a:buNone/>
              <a:defRPr sz="800"/>
            </a:lvl3pPr>
            <a:lvl4pPr indent="-228600" lvl="3" marL="1828800" algn="l">
              <a:spcBef>
                <a:spcPts val="800"/>
              </a:spcBef>
              <a:spcAft>
                <a:spcPts val="0"/>
              </a:spcAft>
              <a:buSzPts val="700"/>
              <a:buNone/>
              <a:defRPr sz="700"/>
            </a:lvl4pPr>
            <a:lvl5pPr indent="-228600" lvl="4" marL="2286000" algn="l">
              <a:spcBef>
                <a:spcPts val="800"/>
              </a:spcBef>
              <a:spcAft>
                <a:spcPts val="0"/>
              </a:spcAft>
              <a:buSzPts val="700"/>
              <a:buNone/>
              <a:defRPr sz="700"/>
            </a:lvl5pPr>
            <a:lvl6pPr indent="-228600" lvl="5" marL="2743200" algn="l">
              <a:spcBef>
                <a:spcPts val="800"/>
              </a:spcBef>
              <a:spcAft>
                <a:spcPts val="0"/>
              </a:spcAft>
              <a:buSzPts val="700"/>
              <a:buNone/>
              <a:defRPr sz="700"/>
            </a:lvl6pPr>
            <a:lvl7pPr indent="-228600" lvl="6" marL="3200400" algn="l">
              <a:spcBef>
                <a:spcPts val="800"/>
              </a:spcBef>
              <a:spcAft>
                <a:spcPts val="0"/>
              </a:spcAft>
              <a:buSzPts val="700"/>
              <a:buNone/>
              <a:defRPr sz="700"/>
            </a:lvl7pPr>
            <a:lvl8pPr indent="-228600" lvl="7" marL="3657600" algn="l">
              <a:spcBef>
                <a:spcPts val="800"/>
              </a:spcBef>
              <a:spcAft>
                <a:spcPts val="0"/>
              </a:spcAft>
              <a:buSzPts val="700"/>
              <a:buNone/>
              <a:defRPr sz="700"/>
            </a:lvl8pPr>
            <a:lvl9pPr indent="-228600" lvl="8" marL="4114800" algn="l">
              <a:spcBef>
                <a:spcPts val="800"/>
              </a:spcBef>
              <a:spcAft>
                <a:spcPts val="800"/>
              </a:spcAft>
              <a:buSzPts val="700"/>
              <a:buNone/>
              <a:defRPr sz="700"/>
            </a:lvl9pPr>
          </a:lstStyle>
          <a:p/>
        </p:txBody>
      </p:sp>
      <p:sp>
        <p:nvSpPr>
          <p:cNvPr id="118" name="Google Shape;118;p22"/>
          <p:cNvSpPr txBox="1"/>
          <p:nvPr>
            <p:ph idx="10" type="dt"/>
          </p:nvPr>
        </p:nvSpPr>
        <p:spPr>
          <a:xfrm>
            <a:off x="6442245" y="4402931"/>
            <a:ext cx="1200150" cy="283369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19" name="Google Shape;119;p22"/>
          <p:cNvSpPr txBox="1"/>
          <p:nvPr>
            <p:ph idx="11" type="ftr"/>
          </p:nvPr>
        </p:nvSpPr>
        <p:spPr>
          <a:xfrm>
            <a:off x="514350" y="4402931"/>
            <a:ext cx="5870744" cy="283369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20" name="Google Shape;120;p22"/>
          <p:cNvSpPr txBox="1"/>
          <p:nvPr>
            <p:ph idx="12" type="sldNum"/>
          </p:nvPr>
        </p:nvSpPr>
        <p:spPr>
          <a:xfrm>
            <a:off x="7699545" y="4402931"/>
            <a:ext cx="413375" cy="283369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k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anoramatický obrázek s popiskem">
  <p:cSld name="Panoramatický obrázek s popiskem">
    <p:spTree>
      <p:nvGrpSpPr>
        <p:cNvPr id="12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Celestia-R1---OverlayContentHD.png" id="122" name="Google Shape;122;p2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0"/>
            <a:ext cx="9141619" cy="5142161"/>
          </a:xfrm>
          <a:prstGeom prst="rect">
            <a:avLst/>
          </a:prstGeom>
          <a:noFill/>
          <a:ln>
            <a:noFill/>
          </a:ln>
        </p:spPr>
      </p:pic>
      <p:sp>
        <p:nvSpPr>
          <p:cNvPr id="123" name="Google Shape;123;p23"/>
          <p:cNvSpPr txBox="1"/>
          <p:nvPr>
            <p:ph type="title"/>
          </p:nvPr>
        </p:nvSpPr>
        <p:spPr>
          <a:xfrm>
            <a:off x="514350" y="3549649"/>
            <a:ext cx="7598570" cy="425054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  <a:defRPr b="0" sz="1800"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24" name="Google Shape;124;p23"/>
          <p:cNvSpPr/>
          <p:nvPr>
            <p:ph idx="2" type="pic"/>
          </p:nvPr>
        </p:nvSpPr>
        <p:spPr>
          <a:xfrm>
            <a:off x="1028700" y="699084"/>
            <a:ext cx="6569870" cy="2373732"/>
          </a:xfrm>
          <a:prstGeom prst="roundRect">
            <a:avLst>
              <a:gd fmla="val 4380" name="adj"/>
            </a:avLst>
          </a:prstGeom>
          <a:noFill/>
          <a:ln cap="sq" cmpd="dbl" w="50800">
            <a:solidFill>
              <a:srgbClr val="FFFFFF"/>
            </a:solidFill>
            <a:prstDash val="solid"/>
            <a:miter lim="800000"/>
            <a:headEnd len="sm" w="sm" type="none"/>
            <a:tailEnd len="sm" w="sm" type="none"/>
          </a:ln>
          <a:effectLst>
            <a:outerShdw blurRad="254000" rotWithShape="0" algn="tl">
              <a:srgbClr val="000000">
                <a:alpha val="42745"/>
              </a:srgbClr>
            </a:outerShdw>
          </a:effectLst>
        </p:spPr>
      </p:sp>
      <p:sp>
        <p:nvSpPr>
          <p:cNvPr id="125" name="Google Shape;125;p23"/>
          <p:cNvSpPr txBox="1"/>
          <p:nvPr>
            <p:ph idx="1" type="body"/>
          </p:nvPr>
        </p:nvSpPr>
        <p:spPr>
          <a:xfrm>
            <a:off x="514350" y="3974702"/>
            <a:ext cx="7598570" cy="370284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1pPr>
            <a:lvl2pPr indent="-228600" lvl="1" marL="914400" algn="l">
              <a:spcBef>
                <a:spcPts val="800"/>
              </a:spcBef>
              <a:spcAft>
                <a:spcPts val="0"/>
              </a:spcAft>
              <a:buSzPts val="900"/>
              <a:buNone/>
              <a:defRPr sz="900"/>
            </a:lvl2pPr>
            <a:lvl3pPr indent="-228600" lvl="2" marL="1371600" algn="l">
              <a:spcBef>
                <a:spcPts val="800"/>
              </a:spcBef>
              <a:spcAft>
                <a:spcPts val="0"/>
              </a:spcAft>
              <a:buSzPts val="800"/>
              <a:buNone/>
              <a:defRPr sz="800"/>
            </a:lvl3pPr>
            <a:lvl4pPr indent="-228600" lvl="3" marL="1828800" algn="l">
              <a:spcBef>
                <a:spcPts val="800"/>
              </a:spcBef>
              <a:spcAft>
                <a:spcPts val="0"/>
              </a:spcAft>
              <a:buSzPts val="700"/>
              <a:buNone/>
              <a:defRPr sz="700"/>
            </a:lvl4pPr>
            <a:lvl5pPr indent="-228600" lvl="4" marL="2286000" algn="l">
              <a:spcBef>
                <a:spcPts val="800"/>
              </a:spcBef>
              <a:spcAft>
                <a:spcPts val="0"/>
              </a:spcAft>
              <a:buSzPts val="700"/>
              <a:buNone/>
              <a:defRPr sz="700"/>
            </a:lvl5pPr>
            <a:lvl6pPr indent="-228600" lvl="5" marL="2743200" algn="l">
              <a:spcBef>
                <a:spcPts val="800"/>
              </a:spcBef>
              <a:spcAft>
                <a:spcPts val="0"/>
              </a:spcAft>
              <a:buSzPts val="700"/>
              <a:buNone/>
              <a:defRPr sz="700"/>
            </a:lvl6pPr>
            <a:lvl7pPr indent="-228600" lvl="6" marL="3200400" algn="l">
              <a:spcBef>
                <a:spcPts val="800"/>
              </a:spcBef>
              <a:spcAft>
                <a:spcPts val="0"/>
              </a:spcAft>
              <a:buSzPts val="700"/>
              <a:buNone/>
              <a:defRPr sz="700"/>
            </a:lvl7pPr>
            <a:lvl8pPr indent="-228600" lvl="7" marL="3657600" algn="l">
              <a:spcBef>
                <a:spcPts val="800"/>
              </a:spcBef>
              <a:spcAft>
                <a:spcPts val="0"/>
              </a:spcAft>
              <a:buSzPts val="700"/>
              <a:buNone/>
              <a:defRPr sz="700"/>
            </a:lvl8pPr>
            <a:lvl9pPr indent="-228600" lvl="8" marL="4114800" algn="l">
              <a:spcBef>
                <a:spcPts val="800"/>
              </a:spcBef>
              <a:spcAft>
                <a:spcPts val="800"/>
              </a:spcAft>
              <a:buSzPts val="700"/>
              <a:buNone/>
              <a:defRPr sz="700"/>
            </a:lvl9pPr>
          </a:lstStyle>
          <a:p/>
        </p:txBody>
      </p:sp>
      <p:sp>
        <p:nvSpPr>
          <p:cNvPr id="126" name="Google Shape;126;p23"/>
          <p:cNvSpPr txBox="1"/>
          <p:nvPr>
            <p:ph idx="10" type="dt"/>
          </p:nvPr>
        </p:nvSpPr>
        <p:spPr>
          <a:xfrm>
            <a:off x="6442245" y="4402931"/>
            <a:ext cx="1200150" cy="283369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27" name="Google Shape;127;p23"/>
          <p:cNvSpPr txBox="1"/>
          <p:nvPr>
            <p:ph idx="11" type="ftr"/>
          </p:nvPr>
        </p:nvSpPr>
        <p:spPr>
          <a:xfrm>
            <a:off x="514350" y="4402931"/>
            <a:ext cx="5870744" cy="283369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28" name="Google Shape;128;p23"/>
          <p:cNvSpPr txBox="1"/>
          <p:nvPr>
            <p:ph idx="12" type="sldNum"/>
          </p:nvPr>
        </p:nvSpPr>
        <p:spPr>
          <a:xfrm>
            <a:off x="7699545" y="4402931"/>
            <a:ext cx="413375" cy="283369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k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Název a popisek">
  <p:cSld name="Název a popisek">
    <p:spTree>
      <p:nvGrpSpPr>
        <p:cNvPr id="129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Celestia-R1---OverlayContentHD.png" id="130" name="Google Shape;130;p2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0"/>
            <a:ext cx="9141619" cy="5142161"/>
          </a:xfrm>
          <a:prstGeom prst="rect">
            <a:avLst/>
          </a:prstGeom>
          <a:noFill/>
          <a:ln>
            <a:noFill/>
          </a:ln>
        </p:spPr>
      </p:pic>
      <p:sp>
        <p:nvSpPr>
          <p:cNvPr id="131" name="Google Shape;131;p24"/>
          <p:cNvSpPr txBox="1"/>
          <p:nvPr>
            <p:ph type="title"/>
          </p:nvPr>
        </p:nvSpPr>
        <p:spPr>
          <a:xfrm>
            <a:off x="514351" y="457201"/>
            <a:ext cx="7598570" cy="2343149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Calibri"/>
              <a:buNone/>
              <a:defRPr b="0" sz="2400" cap="none"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32" name="Google Shape;132;p24"/>
          <p:cNvSpPr txBox="1"/>
          <p:nvPr>
            <p:ph idx="1" type="body"/>
          </p:nvPr>
        </p:nvSpPr>
        <p:spPr>
          <a:xfrm>
            <a:off x="514350" y="3257550"/>
            <a:ext cx="7598571" cy="108585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500"/>
              <a:buNone/>
              <a:defRPr sz="1500">
                <a:solidFill>
                  <a:schemeClr val="lt1"/>
                </a:solidFill>
              </a:defRPr>
            </a:lvl1pPr>
            <a:lvl2pPr indent="-228600" lvl="1" marL="914400" algn="l">
              <a:spcBef>
                <a:spcPts val="80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lt1"/>
                </a:solidFill>
              </a:defRPr>
            </a:lvl2pPr>
            <a:lvl3pPr indent="-228600" lvl="2" marL="1371600" algn="l">
              <a:spcBef>
                <a:spcPts val="800"/>
              </a:spcBef>
              <a:spcAft>
                <a:spcPts val="0"/>
              </a:spcAft>
              <a:buSzPts val="1200"/>
              <a:buNone/>
              <a:defRPr sz="1200">
                <a:solidFill>
                  <a:schemeClr val="lt1"/>
                </a:solidFill>
              </a:defRPr>
            </a:lvl3pPr>
            <a:lvl4pPr indent="-228600" lvl="3" marL="1828800" algn="l">
              <a:spcBef>
                <a:spcPts val="800"/>
              </a:spcBef>
              <a:spcAft>
                <a:spcPts val="0"/>
              </a:spcAft>
              <a:buSzPts val="1100"/>
              <a:buNone/>
              <a:defRPr sz="1100">
                <a:solidFill>
                  <a:schemeClr val="lt1"/>
                </a:solidFill>
              </a:defRPr>
            </a:lvl4pPr>
            <a:lvl5pPr indent="-228600" lvl="4" marL="2286000" algn="l">
              <a:spcBef>
                <a:spcPts val="800"/>
              </a:spcBef>
              <a:spcAft>
                <a:spcPts val="0"/>
              </a:spcAft>
              <a:buSzPts val="1100"/>
              <a:buNone/>
              <a:defRPr sz="1100">
                <a:solidFill>
                  <a:schemeClr val="lt1"/>
                </a:solidFill>
              </a:defRPr>
            </a:lvl5pPr>
            <a:lvl6pPr indent="-228600" lvl="5" marL="2743200" algn="l">
              <a:spcBef>
                <a:spcPts val="800"/>
              </a:spcBef>
              <a:spcAft>
                <a:spcPts val="0"/>
              </a:spcAft>
              <a:buSzPts val="1100"/>
              <a:buNone/>
              <a:defRPr sz="1100">
                <a:solidFill>
                  <a:schemeClr val="lt1"/>
                </a:solidFill>
              </a:defRPr>
            </a:lvl6pPr>
            <a:lvl7pPr indent="-228600" lvl="6" marL="3200400" algn="l">
              <a:spcBef>
                <a:spcPts val="800"/>
              </a:spcBef>
              <a:spcAft>
                <a:spcPts val="0"/>
              </a:spcAft>
              <a:buSzPts val="1100"/>
              <a:buNone/>
              <a:defRPr sz="1100">
                <a:solidFill>
                  <a:schemeClr val="lt1"/>
                </a:solidFill>
              </a:defRPr>
            </a:lvl7pPr>
            <a:lvl8pPr indent="-228600" lvl="7" marL="3657600" algn="l">
              <a:spcBef>
                <a:spcPts val="800"/>
              </a:spcBef>
              <a:spcAft>
                <a:spcPts val="0"/>
              </a:spcAft>
              <a:buSzPts val="1100"/>
              <a:buNone/>
              <a:defRPr sz="1100">
                <a:solidFill>
                  <a:schemeClr val="lt1"/>
                </a:solidFill>
              </a:defRPr>
            </a:lvl8pPr>
            <a:lvl9pPr indent="-228600" lvl="8" marL="4114800" algn="l">
              <a:spcBef>
                <a:spcPts val="800"/>
              </a:spcBef>
              <a:spcAft>
                <a:spcPts val="800"/>
              </a:spcAft>
              <a:buSzPts val="1100"/>
              <a:buNone/>
              <a:defRPr sz="11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133" name="Google Shape;133;p24"/>
          <p:cNvSpPr txBox="1"/>
          <p:nvPr>
            <p:ph idx="10" type="dt"/>
          </p:nvPr>
        </p:nvSpPr>
        <p:spPr>
          <a:xfrm>
            <a:off x="6442245" y="4402931"/>
            <a:ext cx="1200150" cy="283369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34" name="Google Shape;134;p24"/>
          <p:cNvSpPr txBox="1"/>
          <p:nvPr>
            <p:ph idx="11" type="ftr"/>
          </p:nvPr>
        </p:nvSpPr>
        <p:spPr>
          <a:xfrm>
            <a:off x="514350" y="4402931"/>
            <a:ext cx="5870744" cy="283369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35" name="Google Shape;135;p24"/>
          <p:cNvSpPr txBox="1"/>
          <p:nvPr>
            <p:ph idx="12" type="sldNum"/>
          </p:nvPr>
        </p:nvSpPr>
        <p:spPr>
          <a:xfrm>
            <a:off x="7699545" y="4402931"/>
            <a:ext cx="413375" cy="283369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k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itace s popiskem">
  <p:cSld name="Citace s popiskem">
    <p:spTree>
      <p:nvGrpSpPr>
        <p:cNvPr id="136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Celestia-R1---OverlayContentHD.png" id="137" name="Google Shape;137;p25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0"/>
            <a:ext cx="9141619" cy="5142161"/>
          </a:xfrm>
          <a:prstGeom prst="rect">
            <a:avLst/>
          </a:prstGeom>
          <a:noFill/>
          <a:ln>
            <a:noFill/>
          </a:ln>
        </p:spPr>
      </p:pic>
      <p:sp>
        <p:nvSpPr>
          <p:cNvPr id="138" name="Google Shape;138;p25"/>
          <p:cNvSpPr txBox="1"/>
          <p:nvPr/>
        </p:nvSpPr>
        <p:spPr>
          <a:xfrm>
            <a:off x="7678400" y="2057400"/>
            <a:ext cx="457200" cy="438582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Calibri"/>
              <a:buNone/>
            </a:pPr>
            <a:r>
              <a:rPr b="0" i="0" lang="sk" sz="60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”</a:t>
            </a:r>
            <a:endParaRPr sz="1100"/>
          </a:p>
        </p:txBody>
      </p:sp>
      <p:sp>
        <p:nvSpPr>
          <p:cNvPr id="139" name="Google Shape;139;p25"/>
          <p:cNvSpPr txBox="1"/>
          <p:nvPr/>
        </p:nvSpPr>
        <p:spPr>
          <a:xfrm>
            <a:off x="366206" y="617503"/>
            <a:ext cx="457200" cy="438582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Calibri"/>
              <a:buNone/>
            </a:pPr>
            <a:r>
              <a:rPr b="0" i="0" lang="sk" sz="60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“</a:t>
            </a:r>
            <a:endParaRPr sz="1100"/>
          </a:p>
        </p:txBody>
      </p:sp>
      <p:sp>
        <p:nvSpPr>
          <p:cNvPr id="140" name="Google Shape;140;p25"/>
          <p:cNvSpPr txBox="1"/>
          <p:nvPr>
            <p:ph type="title"/>
          </p:nvPr>
        </p:nvSpPr>
        <p:spPr>
          <a:xfrm>
            <a:off x="744200" y="457201"/>
            <a:ext cx="7162799" cy="2057399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Calibri"/>
              <a:buNone/>
              <a:defRPr b="0" sz="2400" cap="none">
                <a:solidFill>
                  <a:schemeClr val="lt1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41" name="Google Shape;141;p25"/>
          <p:cNvSpPr txBox="1"/>
          <p:nvPr>
            <p:ph idx="1" type="body"/>
          </p:nvPr>
        </p:nvSpPr>
        <p:spPr>
          <a:xfrm>
            <a:off x="823406" y="2514600"/>
            <a:ext cx="7004388" cy="28575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Font typeface="Calibri"/>
              <a:buNone/>
              <a:defRPr/>
            </a:lvl1pPr>
            <a:lvl2pPr indent="-228600" lvl="1" marL="914400" algn="l">
              <a:spcBef>
                <a:spcPts val="800"/>
              </a:spcBef>
              <a:spcAft>
                <a:spcPts val="0"/>
              </a:spcAft>
              <a:buSzPts val="1200"/>
              <a:buFont typeface="Calibri"/>
              <a:buNone/>
              <a:defRPr/>
            </a:lvl2pPr>
            <a:lvl3pPr indent="-228600" lvl="2" marL="1371600" algn="l">
              <a:spcBef>
                <a:spcPts val="800"/>
              </a:spcBef>
              <a:spcAft>
                <a:spcPts val="0"/>
              </a:spcAft>
              <a:buSzPts val="1100"/>
              <a:buFont typeface="Calibri"/>
              <a:buNone/>
              <a:defRPr/>
            </a:lvl3pPr>
            <a:lvl4pPr indent="-228600" lvl="3" marL="1828800" algn="l">
              <a:spcBef>
                <a:spcPts val="800"/>
              </a:spcBef>
              <a:spcAft>
                <a:spcPts val="0"/>
              </a:spcAft>
              <a:buSzPts val="900"/>
              <a:buFont typeface="Calibri"/>
              <a:buNone/>
              <a:defRPr/>
            </a:lvl4pPr>
            <a:lvl5pPr indent="-228600" lvl="4" marL="2286000" algn="l">
              <a:spcBef>
                <a:spcPts val="800"/>
              </a:spcBef>
              <a:spcAft>
                <a:spcPts val="0"/>
              </a:spcAft>
              <a:buSzPts val="900"/>
              <a:buFont typeface="Calibri"/>
              <a:buNone/>
              <a:defRPr/>
            </a:lvl5pPr>
            <a:lvl6pPr indent="-317500" lvl="5" marL="2743200" algn="l">
              <a:spcBef>
                <a:spcPts val="800"/>
              </a:spcBef>
              <a:spcAft>
                <a:spcPts val="0"/>
              </a:spcAft>
              <a:buSzPts val="1400"/>
              <a:buChar char="•"/>
              <a:defRPr/>
            </a:lvl6pPr>
            <a:lvl7pPr indent="-317500" lvl="6" marL="3200400" algn="l">
              <a:spcBef>
                <a:spcPts val="800"/>
              </a:spcBef>
              <a:spcAft>
                <a:spcPts val="0"/>
              </a:spcAft>
              <a:buSzPts val="1400"/>
              <a:buChar char="•"/>
              <a:defRPr/>
            </a:lvl7pPr>
            <a:lvl8pPr indent="-317500" lvl="7" marL="3657600" algn="l">
              <a:spcBef>
                <a:spcPts val="800"/>
              </a:spcBef>
              <a:spcAft>
                <a:spcPts val="0"/>
              </a:spcAft>
              <a:buSzPts val="1400"/>
              <a:buChar char="•"/>
              <a:defRPr/>
            </a:lvl8pPr>
            <a:lvl9pPr indent="-317500" lvl="8" marL="4114800" algn="l">
              <a:spcBef>
                <a:spcPts val="800"/>
              </a:spcBef>
              <a:spcAft>
                <a:spcPts val="800"/>
              </a:spcAft>
              <a:buSzPts val="1400"/>
              <a:buChar char="•"/>
              <a:defRPr/>
            </a:lvl9pPr>
          </a:lstStyle>
          <a:p/>
        </p:txBody>
      </p:sp>
      <p:sp>
        <p:nvSpPr>
          <p:cNvPr id="142" name="Google Shape;142;p25"/>
          <p:cNvSpPr txBox="1"/>
          <p:nvPr>
            <p:ph idx="2" type="body"/>
          </p:nvPr>
        </p:nvSpPr>
        <p:spPr>
          <a:xfrm>
            <a:off x="515599" y="3257550"/>
            <a:ext cx="7614275" cy="108585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500"/>
              <a:buNone/>
              <a:defRPr sz="1500">
                <a:solidFill>
                  <a:schemeClr val="lt1"/>
                </a:solidFill>
              </a:defRPr>
            </a:lvl1pPr>
            <a:lvl2pPr indent="-228600" lvl="1" marL="914400" algn="l">
              <a:spcBef>
                <a:spcPts val="80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lt1"/>
                </a:solidFill>
              </a:defRPr>
            </a:lvl2pPr>
            <a:lvl3pPr indent="-228600" lvl="2" marL="1371600" algn="l">
              <a:spcBef>
                <a:spcPts val="800"/>
              </a:spcBef>
              <a:spcAft>
                <a:spcPts val="0"/>
              </a:spcAft>
              <a:buSzPts val="1200"/>
              <a:buNone/>
              <a:defRPr sz="1200">
                <a:solidFill>
                  <a:schemeClr val="lt1"/>
                </a:solidFill>
              </a:defRPr>
            </a:lvl3pPr>
            <a:lvl4pPr indent="-228600" lvl="3" marL="1828800" algn="l">
              <a:spcBef>
                <a:spcPts val="800"/>
              </a:spcBef>
              <a:spcAft>
                <a:spcPts val="0"/>
              </a:spcAft>
              <a:buSzPts val="1100"/>
              <a:buNone/>
              <a:defRPr sz="1100">
                <a:solidFill>
                  <a:schemeClr val="lt1"/>
                </a:solidFill>
              </a:defRPr>
            </a:lvl4pPr>
            <a:lvl5pPr indent="-228600" lvl="4" marL="2286000" algn="l">
              <a:spcBef>
                <a:spcPts val="800"/>
              </a:spcBef>
              <a:spcAft>
                <a:spcPts val="0"/>
              </a:spcAft>
              <a:buSzPts val="1100"/>
              <a:buNone/>
              <a:defRPr sz="1100">
                <a:solidFill>
                  <a:schemeClr val="lt1"/>
                </a:solidFill>
              </a:defRPr>
            </a:lvl5pPr>
            <a:lvl6pPr indent="-228600" lvl="5" marL="2743200" algn="l">
              <a:spcBef>
                <a:spcPts val="800"/>
              </a:spcBef>
              <a:spcAft>
                <a:spcPts val="0"/>
              </a:spcAft>
              <a:buSzPts val="1100"/>
              <a:buNone/>
              <a:defRPr sz="1100">
                <a:solidFill>
                  <a:schemeClr val="lt1"/>
                </a:solidFill>
              </a:defRPr>
            </a:lvl6pPr>
            <a:lvl7pPr indent="-228600" lvl="6" marL="3200400" algn="l">
              <a:spcBef>
                <a:spcPts val="800"/>
              </a:spcBef>
              <a:spcAft>
                <a:spcPts val="0"/>
              </a:spcAft>
              <a:buSzPts val="1100"/>
              <a:buNone/>
              <a:defRPr sz="1100">
                <a:solidFill>
                  <a:schemeClr val="lt1"/>
                </a:solidFill>
              </a:defRPr>
            </a:lvl7pPr>
            <a:lvl8pPr indent="-228600" lvl="7" marL="3657600" algn="l">
              <a:spcBef>
                <a:spcPts val="800"/>
              </a:spcBef>
              <a:spcAft>
                <a:spcPts val="0"/>
              </a:spcAft>
              <a:buSzPts val="1100"/>
              <a:buNone/>
              <a:defRPr sz="1100">
                <a:solidFill>
                  <a:schemeClr val="lt1"/>
                </a:solidFill>
              </a:defRPr>
            </a:lvl8pPr>
            <a:lvl9pPr indent="-228600" lvl="8" marL="4114800" algn="l">
              <a:spcBef>
                <a:spcPts val="800"/>
              </a:spcBef>
              <a:spcAft>
                <a:spcPts val="800"/>
              </a:spcAft>
              <a:buSzPts val="1100"/>
              <a:buNone/>
              <a:defRPr sz="11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143" name="Google Shape;143;p25"/>
          <p:cNvSpPr txBox="1"/>
          <p:nvPr>
            <p:ph idx="10" type="dt"/>
          </p:nvPr>
        </p:nvSpPr>
        <p:spPr>
          <a:xfrm>
            <a:off x="6442245" y="4402931"/>
            <a:ext cx="1200150" cy="283369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44" name="Google Shape;144;p25"/>
          <p:cNvSpPr txBox="1"/>
          <p:nvPr>
            <p:ph idx="11" type="ftr"/>
          </p:nvPr>
        </p:nvSpPr>
        <p:spPr>
          <a:xfrm>
            <a:off x="514350" y="4402931"/>
            <a:ext cx="5870744" cy="283369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45" name="Google Shape;145;p25"/>
          <p:cNvSpPr txBox="1"/>
          <p:nvPr>
            <p:ph idx="12" type="sldNum"/>
          </p:nvPr>
        </p:nvSpPr>
        <p:spPr>
          <a:xfrm>
            <a:off x="7699545" y="4402931"/>
            <a:ext cx="413375" cy="283369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k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Jmenovka">
  <p:cSld name="Jmenovka">
    <p:spTree>
      <p:nvGrpSpPr>
        <p:cNvPr id="146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Celestia-R1---OverlayContentHD.png" id="147" name="Google Shape;147;p26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0"/>
            <a:ext cx="9141619" cy="5142161"/>
          </a:xfrm>
          <a:prstGeom prst="rect">
            <a:avLst/>
          </a:prstGeom>
          <a:noFill/>
          <a:ln>
            <a:noFill/>
          </a:ln>
        </p:spPr>
      </p:pic>
      <p:sp>
        <p:nvSpPr>
          <p:cNvPr id="148" name="Google Shape;148;p26"/>
          <p:cNvSpPr txBox="1"/>
          <p:nvPr>
            <p:ph type="title"/>
          </p:nvPr>
        </p:nvSpPr>
        <p:spPr>
          <a:xfrm>
            <a:off x="514351" y="2481436"/>
            <a:ext cx="7598569" cy="110160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Calibri"/>
              <a:buNone/>
              <a:defRPr b="0" sz="2400" cap="none"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49" name="Google Shape;149;p26"/>
          <p:cNvSpPr txBox="1"/>
          <p:nvPr>
            <p:ph idx="1" type="body"/>
          </p:nvPr>
        </p:nvSpPr>
        <p:spPr>
          <a:xfrm>
            <a:off x="514351" y="3583036"/>
            <a:ext cx="7598569" cy="6453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500"/>
              <a:buNone/>
              <a:defRPr sz="1500">
                <a:solidFill>
                  <a:schemeClr val="lt1"/>
                </a:solidFill>
              </a:defRPr>
            </a:lvl1pPr>
            <a:lvl2pPr indent="-228600" lvl="1" marL="914400" algn="l">
              <a:spcBef>
                <a:spcPts val="80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lt1"/>
                </a:solidFill>
              </a:defRPr>
            </a:lvl2pPr>
            <a:lvl3pPr indent="-228600" lvl="2" marL="1371600" algn="l">
              <a:spcBef>
                <a:spcPts val="800"/>
              </a:spcBef>
              <a:spcAft>
                <a:spcPts val="0"/>
              </a:spcAft>
              <a:buSzPts val="1200"/>
              <a:buNone/>
              <a:defRPr sz="1200">
                <a:solidFill>
                  <a:schemeClr val="lt1"/>
                </a:solidFill>
              </a:defRPr>
            </a:lvl3pPr>
            <a:lvl4pPr indent="-228600" lvl="3" marL="1828800" algn="l">
              <a:spcBef>
                <a:spcPts val="800"/>
              </a:spcBef>
              <a:spcAft>
                <a:spcPts val="0"/>
              </a:spcAft>
              <a:buSzPts val="1100"/>
              <a:buNone/>
              <a:defRPr sz="1100">
                <a:solidFill>
                  <a:schemeClr val="lt1"/>
                </a:solidFill>
              </a:defRPr>
            </a:lvl4pPr>
            <a:lvl5pPr indent="-228600" lvl="4" marL="2286000" algn="l">
              <a:spcBef>
                <a:spcPts val="800"/>
              </a:spcBef>
              <a:spcAft>
                <a:spcPts val="0"/>
              </a:spcAft>
              <a:buSzPts val="1100"/>
              <a:buNone/>
              <a:defRPr sz="1100">
                <a:solidFill>
                  <a:schemeClr val="lt1"/>
                </a:solidFill>
              </a:defRPr>
            </a:lvl5pPr>
            <a:lvl6pPr indent="-228600" lvl="5" marL="2743200" algn="l">
              <a:spcBef>
                <a:spcPts val="800"/>
              </a:spcBef>
              <a:spcAft>
                <a:spcPts val="0"/>
              </a:spcAft>
              <a:buSzPts val="1100"/>
              <a:buNone/>
              <a:defRPr sz="1100">
                <a:solidFill>
                  <a:schemeClr val="lt1"/>
                </a:solidFill>
              </a:defRPr>
            </a:lvl6pPr>
            <a:lvl7pPr indent="-228600" lvl="6" marL="3200400" algn="l">
              <a:spcBef>
                <a:spcPts val="800"/>
              </a:spcBef>
              <a:spcAft>
                <a:spcPts val="0"/>
              </a:spcAft>
              <a:buSzPts val="1100"/>
              <a:buNone/>
              <a:defRPr sz="1100">
                <a:solidFill>
                  <a:schemeClr val="lt1"/>
                </a:solidFill>
              </a:defRPr>
            </a:lvl7pPr>
            <a:lvl8pPr indent="-228600" lvl="7" marL="3657600" algn="l">
              <a:spcBef>
                <a:spcPts val="800"/>
              </a:spcBef>
              <a:spcAft>
                <a:spcPts val="0"/>
              </a:spcAft>
              <a:buSzPts val="1100"/>
              <a:buNone/>
              <a:defRPr sz="1100">
                <a:solidFill>
                  <a:schemeClr val="lt1"/>
                </a:solidFill>
              </a:defRPr>
            </a:lvl8pPr>
            <a:lvl9pPr indent="-228600" lvl="8" marL="4114800" algn="l">
              <a:spcBef>
                <a:spcPts val="800"/>
              </a:spcBef>
              <a:spcAft>
                <a:spcPts val="800"/>
              </a:spcAft>
              <a:buSzPts val="1100"/>
              <a:buNone/>
              <a:defRPr sz="11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150" name="Google Shape;150;p26"/>
          <p:cNvSpPr txBox="1"/>
          <p:nvPr>
            <p:ph idx="10" type="dt"/>
          </p:nvPr>
        </p:nvSpPr>
        <p:spPr>
          <a:xfrm>
            <a:off x="6442245" y="4402931"/>
            <a:ext cx="1200150" cy="283369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51" name="Google Shape;151;p26"/>
          <p:cNvSpPr txBox="1"/>
          <p:nvPr>
            <p:ph idx="11" type="ftr"/>
          </p:nvPr>
        </p:nvSpPr>
        <p:spPr>
          <a:xfrm>
            <a:off x="514350" y="4402931"/>
            <a:ext cx="5870744" cy="283369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52" name="Google Shape;152;p26"/>
          <p:cNvSpPr txBox="1"/>
          <p:nvPr>
            <p:ph idx="12" type="sldNum"/>
          </p:nvPr>
        </p:nvSpPr>
        <p:spPr>
          <a:xfrm>
            <a:off x="7699545" y="4402931"/>
            <a:ext cx="413375" cy="283369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k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Jmenovka s citací">
  <p:cSld name="Jmenovka s citací">
    <p:spTree>
      <p:nvGrpSpPr>
        <p:cNvPr id="153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Celestia-R1---OverlayContentHD.png" id="154" name="Google Shape;154;p27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0"/>
            <a:ext cx="9141619" cy="5142161"/>
          </a:xfrm>
          <a:prstGeom prst="rect">
            <a:avLst/>
          </a:prstGeom>
          <a:noFill/>
          <a:ln>
            <a:noFill/>
          </a:ln>
        </p:spPr>
      </p:pic>
      <p:sp>
        <p:nvSpPr>
          <p:cNvPr id="155" name="Google Shape;155;p27"/>
          <p:cNvSpPr txBox="1"/>
          <p:nvPr/>
        </p:nvSpPr>
        <p:spPr>
          <a:xfrm>
            <a:off x="7678400" y="2057400"/>
            <a:ext cx="457200" cy="438582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Calibri"/>
              <a:buNone/>
            </a:pPr>
            <a:r>
              <a:rPr b="0" i="0" lang="sk" sz="60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”</a:t>
            </a:r>
            <a:endParaRPr sz="1100"/>
          </a:p>
        </p:txBody>
      </p:sp>
      <p:sp>
        <p:nvSpPr>
          <p:cNvPr id="156" name="Google Shape;156;p27"/>
          <p:cNvSpPr txBox="1"/>
          <p:nvPr/>
        </p:nvSpPr>
        <p:spPr>
          <a:xfrm>
            <a:off x="366206" y="617503"/>
            <a:ext cx="457200" cy="438582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Calibri"/>
              <a:buNone/>
            </a:pPr>
            <a:r>
              <a:rPr b="0" i="0" lang="sk" sz="60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“</a:t>
            </a:r>
            <a:endParaRPr sz="1100"/>
          </a:p>
        </p:txBody>
      </p:sp>
      <p:sp>
        <p:nvSpPr>
          <p:cNvPr id="157" name="Google Shape;157;p27"/>
          <p:cNvSpPr txBox="1"/>
          <p:nvPr>
            <p:ph type="title"/>
          </p:nvPr>
        </p:nvSpPr>
        <p:spPr>
          <a:xfrm>
            <a:off x="744200" y="457201"/>
            <a:ext cx="7162799" cy="2057399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Calibri"/>
              <a:buNone/>
              <a:defRPr b="0" sz="2400" cap="none">
                <a:solidFill>
                  <a:schemeClr val="lt1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58" name="Google Shape;158;p27"/>
          <p:cNvSpPr txBox="1"/>
          <p:nvPr>
            <p:ph idx="1" type="body"/>
          </p:nvPr>
        </p:nvSpPr>
        <p:spPr>
          <a:xfrm>
            <a:off x="514350" y="2914650"/>
            <a:ext cx="7601577" cy="66675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800"/>
              <a:buNone/>
              <a:defRPr b="0" sz="1800" cap="none">
                <a:solidFill>
                  <a:schemeClr val="lt1"/>
                </a:solidFill>
              </a:defRPr>
            </a:lvl1pPr>
            <a:lvl2pPr indent="-317500" lvl="1" marL="914400" algn="l">
              <a:spcBef>
                <a:spcPts val="800"/>
              </a:spcBef>
              <a:spcAft>
                <a:spcPts val="0"/>
              </a:spcAft>
              <a:buSzPts val="1400"/>
              <a:buChar char="•"/>
              <a:defRPr/>
            </a:lvl2pPr>
            <a:lvl3pPr indent="-317500" lvl="2" marL="1371600" algn="l">
              <a:spcBef>
                <a:spcPts val="800"/>
              </a:spcBef>
              <a:spcAft>
                <a:spcPts val="0"/>
              </a:spcAft>
              <a:buSzPts val="1400"/>
              <a:buChar char="•"/>
              <a:defRPr/>
            </a:lvl3pPr>
            <a:lvl4pPr indent="-317500" lvl="3" marL="1828800" algn="l">
              <a:spcBef>
                <a:spcPts val="800"/>
              </a:spcBef>
              <a:spcAft>
                <a:spcPts val="0"/>
              </a:spcAft>
              <a:buSzPts val="1400"/>
              <a:buChar char="•"/>
              <a:defRPr/>
            </a:lvl4pPr>
            <a:lvl5pPr indent="-317500" lvl="4" marL="2286000" algn="l">
              <a:spcBef>
                <a:spcPts val="800"/>
              </a:spcBef>
              <a:spcAft>
                <a:spcPts val="0"/>
              </a:spcAft>
              <a:buSzPts val="1400"/>
              <a:buChar char="•"/>
              <a:defRPr/>
            </a:lvl5pPr>
            <a:lvl6pPr indent="-317500" lvl="5" marL="2743200" algn="l">
              <a:spcBef>
                <a:spcPts val="800"/>
              </a:spcBef>
              <a:spcAft>
                <a:spcPts val="0"/>
              </a:spcAft>
              <a:buSzPts val="1400"/>
              <a:buChar char="•"/>
              <a:defRPr/>
            </a:lvl6pPr>
            <a:lvl7pPr indent="-317500" lvl="6" marL="3200400" algn="l">
              <a:spcBef>
                <a:spcPts val="800"/>
              </a:spcBef>
              <a:spcAft>
                <a:spcPts val="0"/>
              </a:spcAft>
              <a:buSzPts val="1400"/>
              <a:buChar char="•"/>
              <a:defRPr/>
            </a:lvl7pPr>
            <a:lvl8pPr indent="-317500" lvl="7" marL="3657600" algn="l">
              <a:spcBef>
                <a:spcPts val="800"/>
              </a:spcBef>
              <a:spcAft>
                <a:spcPts val="0"/>
              </a:spcAft>
              <a:buSzPts val="1400"/>
              <a:buChar char="•"/>
              <a:defRPr/>
            </a:lvl8pPr>
            <a:lvl9pPr indent="-317500" lvl="8" marL="4114800" algn="l">
              <a:spcBef>
                <a:spcPts val="800"/>
              </a:spcBef>
              <a:spcAft>
                <a:spcPts val="800"/>
              </a:spcAft>
              <a:buSzPts val="1400"/>
              <a:buChar char="•"/>
              <a:defRPr/>
            </a:lvl9pPr>
          </a:lstStyle>
          <a:p/>
        </p:txBody>
      </p:sp>
      <p:sp>
        <p:nvSpPr>
          <p:cNvPr id="159" name="Google Shape;159;p27"/>
          <p:cNvSpPr txBox="1"/>
          <p:nvPr>
            <p:ph idx="2" type="body"/>
          </p:nvPr>
        </p:nvSpPr>
        <p:spPr>
          <a:xfrm>
            <a:off x="514349" y="3581400"/>
            <a:ext cx="7601577" cy="7620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lt1"/>
                </a:solidFill>
              </a:defRPr>
            </a:lvl1pPr>
            <a:lvl2pPr indent="-228600" lvl="1" marL="914400" algn="l">
              <a:spcBef>
                <a:spcPts val="80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lt1"/>
                </a:solidFill>
              </a:defRPr>
            </a:lvl2pPr>
            <a:lvl3pPr indent="-228600" lvl="2" marL="1371600" algn="l">
              <a:spcBef>
                <a:spcPts val="800"/>
              </a:spcBef>
              <a:spcAft>
                <a:spcPts val="0"/>
              </a:spcAft>
              <a:buSzPts val="1200"/>
              <a:buNone/>
              <a:defRPr sz="1200">
                <a:solidFill>
                  <a:schemeClr val="lt1"/>
                </a:solidFill>
              </a:defRPr>
            </a:lvl3pPr>
            <a:lvl4pPr indent="-228600" lvl="3" marL="1828800" algn="l">
              <a:spcBef>
                <a:spcPts val="800"/>
              </a:spcBef>
              <a:spcAft>
                <a:spcPts val="0"/>
              </a:spcAft>
              <a:buSzPts val="1100"/>
              <a:buNone/>
              <a:defRPr sz="1100">
                <a:solidFill>
                  <a:schemeClr val="lt1"/>
                </a:solidFill>
              </a:defRPr>
            </a:lvl4pPr>
            <a:lvl5pPr indent="-228600" lvl="4" marL="2286000" algn="l">
              <a:spcBef>
                <a:spcPts val="800"/>
              </a:spcBef>
              <a:spcAft>
                <a:spcPts val="0"/>
              </a:spcAft>
              <a:buSzPts val="1100"/>
              <a:buNone/>
              <a:defRPr sz="1100">
                <a:solidFill>
                  <a:schemeClr val="lt1"/>
                </a:solidFill>
              </a:defRPr>
            </a:lvl5pPr>
            <a:lvl6pPr indent="-228600" lvl="5" marL="2743200" algn="l">
              <a:spcBef>
                <a:spcPts val="800"/>
              </a:spcBef>
              <a:spcAft>
                <a:spcPts val="0"/>
              </a:spcAft>
              <a:buSzPts val="1100"/>
              <a:buNone/>
              <a:defRPr sz="1100">
                <a:solidFill>
                  <a:schemeClr val="lt1"/>
                </a:solidFill>
              </a:defRPr>
            </a:lvl6pPr>
            <a:lvl7pPr indent="-228600" lvl="6" marL="3200400" algn="l">
              <a:spcBef>
                <a:spcPts val="800"/>
              </a:spcBef>
              <a:spcAft>
                <a:spcPts val="0"/>
              </a:spcAft>
              <a:buSzPts val="1100"/>
              <a:buNone/>
              <a:defRPr sz="1100">
                <a:solidFill>
                  <a:schemeClr val="lt1"/>
                </a:solidFill>
              </a:defRPr>
            </a:lvl7pPr>
            <a:lvl8pPr indent="-228600" lvl="7" marL="3657600" algn="l">
              <a:spcBef>
                <a:spcPts val="800"/>
              </a:spcBef>
              <a:spcAft>
                <a:spcPts val="0"/>
              </a:spcAft>
              <a:buSzPts val="1100"/>
              <a:buNone/>
              <a:defRPr sz="1100">
                <a:solidFill>
                  <a:schemeClr val="lt1"/>
                </a:solidFill>
              </a:defRPr>
            </a:lvl8pPr>
            <a:lvl9pPr indent="-228600" lvl="8" marL="4114800" algn="l">
              <a:spcBef>
                <a:spcPts val="800"/>
              </a:spcBef>
              <a:spcAft>
                <a:spcPts val="800"/>
              </a:spcAft>
              <a:buSzPts val="1100"/>
              <a:buNone/>
              <a:defRPr sz="11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160" name="Google Shape;160;p27"/>
          <p:cNvSpPr txBox="1"/>
          <p:nvPr>
            <p:ph idx="10" type="dt"/>
          </p:nvPr>
        </p:nvSpPr>
        <p:spPr>
          <a:xfrm>
            <a:off x="6442245" y="4402931"/>
            <a:ext cx="1200150" cy="283369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61" name="Google Shape;161;p27"/>
          <p:cNvSpPr txBox="1"/>
          <p:nvPr>
            <p:ph idx="11" type="ftr"/>
          </p:nvPr>
        </p:nvSpPr>
        <p:spPr>
          <a:xfrm>
            <a:off x="514350" y="4402931"/>
            <a:ext cx="5870744" cy="283369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62" name="Google Shape;162;p27"/>
          <p:cNvSpPr txBox="1"/>
          <p:nvPr>
            <p:ph idx="12" type="sldNum"/>
          </p:nvPr>
        </p:nvSpPr>
        <p:spPr>
          <a:xfrm>
            <a:off x="7699545" y="4402931"/>
            <a:ext cx="413375" cy="283369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k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ravda nebo nepravda">
  <p:cSld name="Pravda nebo nepravda">
    <p:spTree>
      <p:nvGrpSpPr>
        <p:cNvPr id="163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Celestia-R1---OverlayContentHD.png" id="164" name="Google Shape;164;p28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0"/>
            <a:ext cx="9141619" cy="5142161"/>
          </a:xfrm>
          <a:prstGeom prst="rect">
            <a:avLst/>
          </a:prstGeom>
          <a:noFill/>
          <a:ln>
            <a:noFill/>
          </a:ln>
        </p:spPr>
      </p:pic>
      <p:sp>
        <p:nvSpPr>
          <p:cNvPr id="165" name="Google Shape;165;p28"/>
          <p:cNvSpPr txBox="1"/>
          <p:nvPr>
            <p:ph type="title"/>
          </p:nvPr>
        </p:nvSpPr>
        <p:spPr>
          <a:xfrm>
            <a:off x="514351" y="457201"/>
            <a:ext cx="7598570" cy="2057399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700"/>
              <a:buFont typeface="Calibri"/>
              <a:buNone/>
              <a:defRPr b="0"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66" name="Google Shape;166;p28"/>
          <p:cNvSpPr txBox="1"/>
          <p:nvPr>
            <p:ph idx="1" type="body"/>
          </p:nvPr>
        </p:nvSpPr>
        <p:spPr>
          <a:xfrm>
            <a:off x="514351" y="2628900"/>
            <a:ext cx="7598571" cy="62865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2100"/>
              <a:buNone/>
              <a:defRPr b="0" sz="2100" cap="none">
                <a:solidFill>
                  <a:schemeClr val="lt1"/>
                </a:solidFill>
              </a:defRPr>
            </a:lvl1pPr>
            <a:lvl2pPr indent="-317500" lvl="1" marL="914400" algn="l">
              <a:spcBef>
                <a:spcPts val="800"/>
              </a:spcBef>
              <a:spcAft>
                <a:spcPts val="0"/>
              </a:spcAft>
              <a:buSzPts val="1400"/>
              <a:buChar char="•"/>
              <a:defRPr/>
            </a:lvl2pPr>
            <a:lvl3pPr indent="-317500" lvl="2" marL="1371600" algn="l">
              <a:spcBef>
                <a:spcPts val="800"/>
              </a:spcBef>
              <a:spcAft>
                <a:spcPts val="0"/>
              </a:spcAft>
              <a:buSzPts val="1400"/>
              <a:buChar char="•"/>
              <a:defRPr/>
            </a:lvl3pPr>
            <a:lvl4pPr indent="-317500" lvl="3" marL="1828800" algn="l">
              <a:spcBef>
                <a:spcPts val="800"/>
              </a:spcBef>
              <a:spcAft>
                <a:spcPts val="0"/>
              </a:spcAft>
              <a:buSzPts val="1400"/>
              <a:buChar char="•"/>
              <a:defRPr/>
            </a:lvl4pPr>
            <a:lvl5pPr indent="-317500" lvl="4" marL="2286000" algn="l">
              <a:spcBef>
                <a:spcPts val="800"/>
              </a:spcBef>
              <a:spcAft>
                <a:spcPts val="0"/>
              </a:spcAft>
              <a:buSzPts val="1400"/>
              <a:buChar char="•"/>
              <a:defRPr/>
            </a:lvl5pPr>
            <a:lvl6pPr indent="-317500" lvl="5" marL="2743200" algn="l">
              <a:spcBef>
                <a:spcPts val="800"/>
              </a:spcBef>
              <a:spcAft>
                <a:spcPts val="0"/>
              </a:spcAft>
              <a:buSzPts val="1400"/>
              <a:buChar char="•"/>
              <a:defRPr/>
            </a:lvl6pPr>
            <a:lvl7pPr indent="-317500" lvl="6" marL="3200400" algn="l">
              <a:spcBef>
                <a:spcPts val="800"/>
              </a:spcBef>
              <a:spcAft>
                <a:spcPts val="0"/>
              </a:spcAft>
              <a:buSzPts val="1400"/>
              <a:buChar char="•"/>
              <a:defRPr/>
            </a:lvl7pPr>
            <a:lvl8pPr indent="-317500" lvl="7" marL="3657600" algn="l">
              <a:spcBef>
                <a:spcPts val="800"/>
              </a:spcBef>
              <a:spcAft>
                <a:spcPts val="0"/>
              </a:spcAft>
              <a:buSzPts val="1400"/>
              <a:buChar char="•"/>
              <a:defRPr/>
            </a:lvl8pPr>
            <a:lvl9pPr indent="-317500" lvl="8" marL="4114800" algn="l">
              <a:spcBef>
                <a:spcPts val="800"/>
              </a:spcBef>
              <a:spcAft>
                <a:spcPts val="800"/>
              </a:spcAft>
              <a:buSzPts val="1400"/>
              <a:buChar char="•"/>
              <a:defRPr/>
            </a:lvl9pPr>
          </a:lstStyle>
          <a:p/>
        </p:txBody>
      </p:sp>
      <p:sp>
        <p:nvSpPr>
          <p:cNvPr id="167" name="Google Shape;167;p28"/>
          <p:cNvSpPr txBox="1"/>
          <p:nvPr>
            <p:ph idx="2" type="body"/>
          </p:nvPr>
        </p:nvSpPr>
        <p:spPr>
          <a:xfrm>
            <a:off x="514350" y="3257550"/>
            <a:ext cx="7598571" cy="108585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lt1"/>
                </a:solidFill>
              </a:defRPr>
            </a:lvl1pPr>
            <a:lvl2pPr indent="-228600" lvl="1" marL="914400" algn="l">
              <a:spcBef>
                <a:spcPts val="80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lt1"/>
                </a:solidFill>
              </a:defRPr>
            </a:lvl2pPr>
            <a:lvl3pPr indent="-228600" lvl="2" marL="1371600" algn="l">
              <a:spcBef>
                <a:spcPts val="800"/>
              </a:spcBef>
              <a:spcAft>
                <a:spcPts val="0"/>
              </a:spcAft>
              <a:buSzPts val="1200"/>
              <a:buNone/>
              <a:defRPr sz="1200">
                <a:solidFill>
                  <a:schemeClr val="lt1"/>
                </a:solidFill>
              </a:defRPr>
            </a:lvl3pPr>
            <a:lvl4pPr indent="-228600" lvl="3" marL="1828800" algn="l">
              <a:spcBef>
                <a:spcPts val="800"/>
              </a:spcBef>
              <a:spcAft>
                <a:spcPts val="0"/>
              </a:spcAft>
              <a:buSzPts val="1100"/>
              <a:buNone/>
              <a:defRPr sz="1100">
                <a:solidFill>
                  <a:schemeClr val="lt1"/>
                </a:solidFill>
              </a:defRPr>
            </a:lvl4pPr>
            <a:lvl5pPr indent="-228600" lvl="4" marL="2286000" algn="l">
              <a:spcBef>
                <a:spcPts val="800"/>
              </a:spcBef>
              <a:spcAft>
                <a:spcPts val="0"/>
              </a:spcAft>
              <a:buSzPts val="1100"/>
              <a:buNone/>
              <a:defRPr sz="1100">
                <a:solidFill>
                  <a:schemeClr val="lt1"/>
                </a:solidFill>
              </a:defRPr>
            </a:lvl5pPr>
            <a:lvl6pPr indent="-228600" lvl="5" marL="2743200" algn="l">
              <a:spcBef>
                <a:spcPts val="800"/>
              </a:spcBef>
              <a:spcAft>
                <a:spcPts val="0"/>
              </a:spcAft>
              <a:buSzPts val="1100"/>
              <a:buNone/>
              <a:defRPr sz="1100">
                <a:solidFill>
                  <a:schemeClr val="lt1"/>
                </a:solidFill>
              </a:defRPr>
            </a:lvl6pPr>
            <a:lvl7pPr indent="-228600" lvl="6" marL="3200400" algn="l">
              <a:spcBef>
                <a:spcPts val="800"/>
              </a:spcBef>
              <a:spcAft>
                <a:spcPts val="0"/>
              </a:spcAft>
              <a:buSzPts val="1100"/>
              <a:buNone/>
              <a:defRPr sz="1100">
                <a:solidFill>
                  <a:schemeClr val="lt1"/>
                </a:solidFill>
              </a:defRPr>
            </a:lvl7pPr>
            <a:lvl8pPr indent="-228600" lvl="7" marL="3657600" algn="l">
              <a:spcBef>
                <a:spcPts val="800"/>
              </a:spcBef>
              <a:spcAft>
                <a:spcPts val="0"/>
              </a:spcAft>
              <a:buSzPts val="1100"/>
              <a:buNone/>
              <a:defRPr sz="1100">
                <a:solidFill>
                  <a:schemeClr val="lt1"/>
                </a:solidFill>
              </a:defRPr>
            </a:lvl8pPr>
            <a:lvl9pPr indent="-228600" lvl="8" marL="4114800" algn="l">
              <a:spcBef>
                <a:spcPts val="800"/>
              </a:spcBef>
              <a:spcAft>
                <a:spcPts val="800"/>
              </a:spcAft>
              <a:buSzPts val="1100"/>
              <a:buNone/>
              <a:defRPr sz="11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168" name="Google Shape;168;p28"/>
          <p:cNvSpPr txBox="1"/>
          <p:nvPr>
            <p:ph idx="10" type="dt"/>
          </p:nvPr>
        </p:nvSpPr>
        <p:spPr>
          <a:xfrm>
            <a:off x="6442245" y="4402931"/>
            <a:ext cx="1200150" cy="283369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69" name="Google Shape;169;p28"/>
          <p:cNvSpPr txBox="1"/>
          <p:nvPr>
            <p:ph idx="11" type="ftr"/>
          </p:nvPr>
        </p:nvSpPr>
        <p:spPr>
          <a:xfrm>
            <a:off x="514350" y="4402931"/>
            <a:ext cx="5870744" cy="283369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70" name="Google Shape;170;p28"/>
          <p:cNvSpPr txBox="1"/>
          <p:nvPr>
            <p:ph idx="12" type="sldNum"/>
          </p:nvPr>
        </p:nvSpPr>
        <p:spPr>
          <a:xfrm>
            <a:off x="7699545" y="4402931"/>
            <a:ext cx="413375" cy="283369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k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Nadpis a svislý text" type="vertTx">
  <p:cSld name="VERTICAL_TEXT">
    <p:spTree>
      <p:nvGrpSpPr>
        <p:cNvPr id="17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Celestia-R1---OverlayContentHD.png" id="172" name="Google Shape;172;p29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0"/>
            <a:ext cx="9141619" cy="5142161"/>
          </a:xfrm>
          <a:prstGeom prst="rect">
            <a:avLst/>
          </a:prstGeom>
          <a:noFill/>
          <a:ln>
            <a:noFill/>
          </a:ln>
        </p:spPr>
      </p:pic>
      <p:sp>
        <p:nvSpPr>
          <p:cNvPr id="173" name="Google Shape;173;p29"/>
          <p:cNvSpPr txBox="1"/>
          <p:nvPr>
            <p:ph idx="1" type="body"/>
          </p:nvPr>
        </p:nvSpPr>
        <p:spPr>
          <a:xfrm rot="5400000">
            <a:off x="2945210" y="-824309"/>
            <a:ext cx="2736850" cy="7598569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317500" lvl="0" marL="457200" algn="l">
              <a:spcBef>
                <a:spcPts val="0"/>
              </a:spcBef>
              <a:spcAft>
                <a:spcPts val="0"/>
              </a:spcAft>
              <a:buSzPts val="1400"/>
              <a:buChar char="•"/>
              <a:defRPr/>
            </a:lvl1pPr>
            <a:lvl2pPr indent="-317500" lvl="1" marL="914400" algn="l">
              <a:spcBef>
                <a:spcPts val="800"/>
              </a:spcBef>
              <a:spcAft>
                <a:spcPts val="0"/>
              </a:spcAft>
              <a:buSzPts val="1400"/>
              <a:buChar char="•"/>
              <a:defRPr/>
            </a:lvl2pPr>
            <a:lvl3pPr indent="-317500" lvl="2" marL="1371600" algn="l">
              <a:spcBef>
                <a:spcPts val="800"/>
              </a:spcBef>
              <a:spcAft>
                <a:spcPts val="0"/>
              </a:spcAft>
              <a:buSzPts val="1400"/>
              <a:buChar char="•"/>
              <a:defRPr/>
            </a:lvl3pPr>
            <a:lvl4pPr indent="-317500" lvl="3" marL="1828800" algn="l">
              <a:spcBef>
                <a:spcPts val="800"/>
              </a:spcBef>
              <a:spcAft>
                <a:spcPts val="0"/>
              </a:spcAft>
              <a:buSzPts val="1400"/>
              <a:buChar char="•"/>
              <a:defRPr/>
            </a:lvl4pPr>
            <a:lvl5pPr indent="-317500" lvl="4" marL="2286000" algn="l">
              <a:spcBef>
                <a:spcPts val="800"/>
              </a:spcBef>
              <a:spcAft>
                <a:spcPts val="0"/>
              </a:spcAft>
              <a:buSzPts val="1400"/>
              <a:buChar char="•"/>
              <a:defRPr/>
            </a:lvl5pPr>
            <a:lvl6pPr indent="-317500" lvl="5" marL="2743200" algn="l">
              <a:spcBef>
                <a:spcPts val="800"/>
              </a:spcBef>
              <a:spcAft>
                <a:spcPts val="0"/>
              </a:spcAft>
              <a:buSzPts val="1400"/>
              <a:buChar char="•"/>
              <a:defRPr/>
            </a:lvl6pPr>
            <a:lvl7pPr indent="-317500" lvl="6" marL="3200400" algn="l">
              <a:spcBef>
                <a:spcPts val="800"/>
              </a:spcBef>
              <a:spcAft>
                <a:spcPts val="0"/>
              </a:spcAft>
              <a:buSzPts val="1400"/>
              <a:buChar char="•"/>
              <a:defRPr/>
            </a:lvl7pPr>
            <a:lvl8pPr indent="-317500" lvl="7" marL="3657600" algn="l">
              <a:spcBef>
                <a:spcPts val="800"/>
              </a:spcBef>
              <a:spcAft>
                <a:spcPts val="0"/>
              </a:spcAft>
              <a:buSzPts val="1400"/>
              <a:buChar char="•"/>
              <a:defRPr/>
            </a:lvl8pPr>
            <a:lvl9pPr indent="-317500" lvl="8" marL="4114800" algn="l">
              <a:spcBef>
                <a:spcPts val="800"/>
              </a:spcBef>
              <a:spcAft>
                <a:spcPts val="800"/>
              </a:spcAft>
              <a:buSzPts val="1400"/>
              <a:buChar char="•"/>
              <a:defRPr/>
            </a:lvl9pPr>
          </a:lstStyle>
          <a:p/>
        </p:txBody>
      </p:sp>
      <p:sp>
        <p:nvSpPr>
          <p:cNvPr id="174" name="Google Shape;174;p29"/>
          <p:cNvSpPr txBox="1"/>
          <p:nvPr>
            <p:ph idx="10" type="dt"/>
          </p:nvPr>
        </p:nvSpPr>
        <p:spPr>
          <a:xfrm>
            <a:off x="6442245" y="4402931"/>
            <a:ext cx="1200150" cy="283369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75" name="Google Shape;175;p29"/>
          <p:cNvSpPr txBox="1"/>
          <p:nvPr>
            <p:ph idx="11" type="ftr"/>
          </p:nvPr>
        </p:nvSpPr>
        <p:spPr>
          <a:xfrm>
            <a:off x="514350" y="4402931"/>
            <a:ext cx="5870744" cy="283369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76" name="Google Shape;176;p29"/>
          <p:cNvSpPr txBox="1"/>
          <p:nvPr>
            <p:ph idx="12" type="sldNum"/>
          </p:nvPr>
        </p:nvSpPr>
        <p:spPr>
          <a:xfrm>
            <a:off x="7699545" y="4402931"/>
            <a:ext cx="413375" cy="283369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k"/>
              <a:t>‹#›</a:t>
            </a:fld>
            <a:endParaRPr/>
          </a:p>
        </p:txBody>
      </p:sp>
      <p:sp>
        <p:nvSpPr>
          <p:cNvPr id="177" name="Google Shape;177;p29"/>
          <p:cNvSpPr txBox="1"/>
          <p:nvPr>
            <p:ph type="title"/>
          </p:nvPr>
        </p:nvSpPr>
        <p:spPr>
          <a:xfrm>
            <a:off x="514351" y="457200"/>
            <a:ext cx="7598569" cy="1092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vislý nadpis a text" type="vertTitleAndTx">
  <p:cSld name="VERTICAL_TITLE_AND_VERTICAL_TEXT">
    <p:spTree>
      <p:nvGrpSpPr>
        <p:cNvPr id="178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Celestia-R1---OverlayContentHD.png" id="179" name="Google Shape;179;p30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0"/>
            <a:ext cx="9141619" cy="5142161"/>
          </a:xfrm>
          <a:prstGeom prst="rect">
            <a:avLst/>
          </a:prstGeom>
          <a:noFill/>
          <a:ln>
            <a:noFill/>
          </a:ln>
        </p:spPr>
      </p:pic>
      <p:sp>
        <p:nvSpPr>
          <p:cNvPr id="180" name="Google Shape;180;p30"/>
          <p:cNvSpPr txBox="1"/>
          <p:nvPr>
            <p:ph type="title"/>
          </p:nvPr>
        </p:nvSpPr>
        <p:spPr>
          <a:xfrm rot="5400000">
            <a:off x="5360363" y="1590843"/>
            <a:ext cx="3886201" cy="161891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81" name="Google Shape;181;p30"/>
          <p:cNvSpPr txBox="1"/>
          <p:nvPr>
            <p:ph idx="1" type="body"/>
          </p:nvPr>
        </p:nvSpPr>
        <p:spPr>
          <a:xfrm rot="5400000">
            <a:off x="1508293" y="-536744"/>
            <a:ext cx="3886200" cy="5874087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317500" lvl="0" marL="457200" algn="l">
              <a:spcBef>
                <a:spcPts val="0"/>
              </a:spcBef>
              <a:spcAft>
                <a:spcPts val="0"/>
              </a:spcAft>
              <a:buSzPts val="1400"/>
              <a:buChar char="•"/>
              <a:defRPr/>
            </a:lvl1pPr>
            <a:lvl2pPr indent="-317500" lvl="1" marL="914400" algn="l">
              <a:spcBef>
                <a:spcPts val="800"/>
              </a:spcBef>
              <a:spcAft>
                <a:spcPts val="0"/>
              </a:spcAft>
              <a:buSzPts val="1400"/>
              <a:buChar char="•"/>
              <a:defRPr/>
            </a:lvl2pPr>
            <a:lvl3pPr indent="-317500" lvl="2" marL="1371600" algn="l">
              <a:spcBef>
                <a:spcPts val="800"/>
              </a:spcBef>
              <a:spcAft>
                <a:spcPts val="0"/>
              </a:spcAft>
              <a:buSzPts val="1400"/>
              <a:buChar char="•"/>
              <a:defRPr/>
            </a:lvl3pPr>
            <a:lvl4pPr indent="-317500" lvl="3" marL="1828800" algn="l">
              <a:spcBef>
                <a:spcPts val="800"/>
              </a:spcBef>
              <a:spcAft>
                <a:spcPts val="0"/>
              </a:spcAft>
              <a:buSzPts val="1400"/>
              <a:buChar char="•"/>
              <a:defRPr/>
            </a:lvl4pPr>
            <a:lvl5pPr indent="-317500" lvl="4" marL="2286000" algn="l">
              <a:spcBef>
                <a:spcPts val="800"/>
              </a:spcBef>
              <a:spcAft>
                <a:spcPts val="0"/>
              </a:spcAft>
              <a:buSzPts val="1400"/>
              <a:buChar char="•"/>
              <a:defRPr/>
            </a:lvl5pPr>
            <a:lvl6pPr indent="-317500" lvl="5" marL="2743200" algn="l">
              <a:spcBef>
                <a:spcPts val="800"/>
              </a:spcBef>
              <a:spcAft>
                <a:spcPts val="0"/>
              </a:spcAft>
              <a:buSzPts val="1400"/>
              <a:buChar char="•"/>
              <a:defRPr/>
            </a:lvl6pPr>
            <a:lvl7pPr indent="-317500" lvl="6" marL="3200400" algn="l">
              <a:spcBef>
                <a:spcPts val="800"/>
              </a:spcBef>
              <a:spcAft>
                <a:spcPts val="0"/>
              </a:spcAft>
              <a:buSzPts val="1400"/>
              <a:buChar char="•"/>
              <a:defRPr/>
            </a:lvl7pPr>
            <a:lvl8pPr indent="-317500" lvl="7" marL="3657600" algn="l">
              <a:spcBef>
                <a:spcPts val="800"/>
              </a:spcBef>
              <a:spcAft>
                <a:spcPts val="0"/>
              </a:spcAft>
              <a:buSzPts val="1400"/>
              <a:buChar char="•"/>
              <a:defRPr/>
            </a:lvl8pPr>
            <a:lvl9pPr indent="-317500" lvl="8" marL="4114800" algn="l">
              <a:spcBef>
                <a:spcPts val="800"/>
              </a:spcBef>
              <a:spcAft>
                <a:spcPts val="800"/>
              </a:spcAft>
              <a:buSzPts val="1400"/>
              <a:buChar char="•"/>
              <a:defRPr/>
            </a:lvl9pPr>
          </a:lstStyle>
          <a:p/>
        </p:txBody>
      </p:sp>
      <p:sp>
        <p:nvSpPr>
          <p:cNvPr id="182" name="Google Shape;182;p30"/>
          <p:cNvSpPr txBox="1"/>
          <p:nvPr>
            <p:ph idx="10" type="dt"/>
          </p:nvPr>
        </p:nvSpPr>
        <p:spPr>
          <a:xfrm>
            <a:off x="6442245" y="4402931"/>
            <a:ext cx="1200150" cy="283369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83" name="Google Shape;183;p30"/>
          <p:cNvSpPr txBox="1"/>
          <p:nvPr>
            <p:ph idx="11" type="ftr"/>
          </p:nvPr>
        </p:nvSpPr>
        <p:spPr>
          <a:xfrm>
            <a:off x="514350" y="4402931"/>
            <a:ext cx="5870744" cy="283369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84" name="Google Shape;184;p30"/>
          <p:cNvSpPr txBox="1"/>
          <p:nvPr>
            <p:ph idx="12" type="sldNum"/>
          </p:nvPr>
        </p:nvSpPr>
        <p:spPr>
          <a:xfrm>
            <a:off x="7699545" y="4402931"/>
            <a:ext cx="413375" cy="283369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k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k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k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k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k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k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k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k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_rels/slideMaster2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21.xml"/><Relationship Id="rId10" Type="http://schemas.openxmlformats.org/officeDocument/2006/relationships/slideLayout" Target="../slideLayouts/slideLayout20.xml"/><Relationship Id="rId13" Type="http://schemas.openxmlformats.org/officeDocument/2006/relationships/slideLayout" Target="../slideLayouts/slideLayout23.xml"/><Relationship Id="rId12" Type="http://schemas.openxmlformats.org/officeDocument/2006/relationships/slideLayout" Target="../slideLayouts/slideLayout22.xml"/><Relationship Id="rId1" Type="http://schemas.openxmlformats.org/officeDocument/2006/relationships/image" Target="../media/image1.jpg"/><Relationship Id="rId2" Type="http://schemas.openxmlformats.org/officeDocument/2006/relationships/slideLayout" Target="../slideLayouts/slideLayout12.xml"/><Relationship Id="rId3" Type="http://schemas.openxmlformats.org/officeDocument/2006/relationships/slideLayout" Target="../slideLayouts/slideLayout13.xml"/><Relationship Id="rId4" Type="http://schemas.openxmlformats.org/officeDocument/2006/relationships/slideLayout" Target="../slideLayouts/slideLayout14.xml"/><Relationship Id="rId9" Type="http://schemas.openxmlformats.org/officeDocument/2006/relationships/slideLayout" Target="../slideLayouts/slideLayout19.xml"/><Relationship Id="rId15" Type="http://schemas.openxmlformats.org/officeDocument/2006/relationships/slideLayout" Target="../slideLayouts/slideLayout25.xml"/><Relationship Id="rId14" Type="http://schemas.openxmlformats.org/officeDocument/2006/relationships/slideLayout" Target="../slideLayouts/slideLayout24.xml"/><Relationship Id="rId17" Type="http://schemas.openxmlformats.org/officeDocument/2006/relationships/slideLayout" Target="../slideLayouts/slideLayout27.xml"/><Relationship Id="rId16" Type="http://schemas.openxmlformats.org/officeDocument/2006/relationships/slideLayout" Target="../slideLayouts/slideLayout26.xml"/><Relationship Id="rId5" Type="http://schemas.openxmlformats.org/officeDocument/2006/relationships/slideLayout" Target="../slideLayouts/slideLayout15.xml"/><Relationship Id="rId19" Type="http://schemas.openxmlformats.org/officeDocument/2006/relationships/theme" Target="../theme/theme2.xml"/><Relationship Id="rId6" Type="http://schemas.openxmlformats.org/officeDocument/2006/relationships/slideLayout" Target="../slideLayouts/slideLayout16.xml"/><Relationship Id="rId18" Type="http://schemas.openxmlformats.org/officeDocument/2006/relationships/slideLayout" Target="../slideLayouts/slideLayout28.xml"/><Relationship Id="rId7" Type="http://schemas.openxmlformats.org/officeDocument/2006/relationships/slideLayout" Target="../slideLayouts/slideLayout17.xml"/><Relationship Id="rId8" Type="http://schemas.openxmlformats.org/officeDocument/2006/relationships/slideLayout" Target="../slideLayouts/slideLayout1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k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1">
            <a:alphaModFix/>
          </a:blip>
          <a:stretch>
            <a:fillRect/>
          </a:stretch>
        </a:blipFill>
      </p:bgPr>
    </p:bg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3"/>
          <p:cNvSpPr txBox="1"/>
          <p:nvPr>
            <p:ph type="title"/>
          </p:nvPr>
        </p:nvSpPr>
        <p:spPr>
          <a:xfrm>
            <a:off x="514351" y="457200"/>
            <a:ext cx="7598569" cy="1092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700"/>
              <a:buFont typeface="Calibri"/>
              <a:buNone/>
              <a:defRPr b="0" i="0" sz="27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lt2"/>
                </a:solidFill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lt2"/>
                </a:solidFill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lt2"/>
                </a:solidFill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lt2"/>
                </a:solidFill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lt2"/>
                </a:solidFill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lt2"/>
                </a:solidFill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lt2"/>
                </a:solidFill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lt2"/>
                </a:solidFill>
              </a:defRPr>
            </a:lvl9pPr>
          </a:lstStyle>
          <a:p/>
        </p:txBody>
      </p:sp>
      <p:sp>
        <p:nvSpPr>
          <p:cNvPr id="52" name="Google Shape;52;p13"/>
          <p:cNvSpPr txBox="1"/>
          <p:nvPr>
            <p:ph idx="1" type="body"/>
          </p:nvPr>
        </p:nvSpPr>
        <p:spPr>
          <a:xfrm>
            <a:off x="514351" y="1606550"/>
            <a:ext cx="7598569" cy="273685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>
            <a:lvl1pPr indent="-317500" lvl="0" marL="457200" marR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04800" lvl="1" marL="914400" marR="0" rtl="0" algn="l"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Char char="•"/>
              <a:defRPr b="0" i="0" sz="1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98450" lvl="2" marL="1371600" marR="0" rtl="0" algn="l"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Arial"/>
              <a:buChar char="•"/>
              <a:defRPr b="0" i="0" sz="11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85750" lvl="3" marL="1828800" marR="0" rtl="0" algn="l"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900"/>
              <a:buFont typeface="Arial"/>
              <a:buChar char="•"/>
              <a:defRPr b="0" i="0" sz="9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85750" lvl="4" marL="2286000" marR="0" rtl="0" algn="l"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900"/>
              <a:buFont typeface="Arial"/>
              <a:buChar char="•"/>
              <a:defRPr b="0" i="0" sz="9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85750" lvl="5" marL="2743200" marR="0" rtl="0" algn="l"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900"/>
              <a:buFont typeface="Arial"/>
              <a:buChar char="•"/>
              <a:defRPr b="0" i="0" sz="9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85750" lvl="6" marL="3200400" marR="0" rtl="0" algn="l"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900"/>
              <a:buFont typeface="Arial"/>
              <a:buChar char="•"/>
              <a:defRPr b="0" i="0" sz="9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85750" lvl="7" marL="3657600" marR="0" rtl="0" algn="l"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900"/>
              <a:buFont typeface="Arial"/>
              <a:buChar char="•"/>
              <a:defRPr b="0" i="0" sz="9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85750" lvl="8" marL="4114800" marR="0" rtl="0" algn="l">
              <a:spcBef>
                <a:spcPts val="800"/>
              </a:spcBef>
              <a:spcAft>
                <a:spcPts val="800"/>
              </a:spcAft>
              <a:buClr>
                <a:schemeClr val="lt1"/>
              </a:buClr>
              <a:buSzPts val="900"/>
              <a:buFont typeface="Arial"/>
              <a:buChar char="•"/>
              <a:defRPr b="0" i="0" sz="9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3" name="Google Shape;53;p13"/>
          <p:cNvSpPr txBox="1"/>
          <p:nvPr>
            <p:ph idx="10" type="dt"/>
          </p:nvPr>
        </p:nvSpPr>
        <p:spPr>
          <a:xfrm>
            <a:off x="6442245" y="4402931"/>
            <a:ext cx="1200150" cy="283369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marR="0" rtl="0" algn="r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4" name="Google Shape;54;p13"/>
          <p:cNvSpPr txBox="1"/>
          <p:nvPr>
            <p:ph idx="11" type="ftr"/>
          </p:nvPr>
        </p:nvSpPr>
        <p:spPr>
          <a:xfrm>
            <a:off x="514350" y="4402931"/>
            <a:ext cx="5870744" cy="283369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5" name="Google Shape;55;p13"/>
          <p:cNvSpPr txBox="1"/>
          <p:nvPr>
            <p:ph idx="12" type="sldNum"/>
          </p:nvPr>
        </p:nvSpPr>
        <p:spPr>
          <a:xfrm>
            <a:off x="7699545" y="4402931"/>
            <a:ext cx="413375" cy="283369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k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59" r:id="rId2"/>
    <p:sldLayoutId id="2147483660" r:id="rId3"/>
    <p:sldLayoutId id="2147483661" r:id="rId4"/>
    <p:sldLayoutId id="2147483662" r:id="rId5"/>
    <p:sldLayoutId id="2147483663" r:id="rId6"/>
    <p:sldLayoutId id="2147483664" r:id="rId7"/>
    <p:sldLayoutId id="2147483665" r:id="rId8"/>
    <p:sldLayoutId id="2147483666" r:id="rId9"/>
    <p:sldLayoutId id="2147483667" r:id="rId10"/>
    <p:sldLayoutId id="2147483668" r:id="rId11"/>
    <p:sldLayoutId id="2147483669" r:id="rId12"/>
    <p:sldLayoutId id="2147483670" r:id="rId13"/>
    <p:sldLayoutId id="2147483671" r:id="rId14"/>
    <p:sldLayoutId id="2147483672" r:id="rId15"/>
    <p:sldLayoutId id="2147483673" r:id="rId16"/>
    <p:sldLayoutId id="2147483674" r:id="rId17"/>
    <p:sldLayoutId id="2147483675" r:id="rId18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1.xml"/></Relationships>
</file>

<file path=ppt/slides/_rels/slide2.xml.rels><?xml version="1.0" encoding="UTF-8" standalone="yes"?><Relationships xmlns="http://schemas.openxmlformats.org/package/2006/relationships"><Relationship Id="rId10" Type="http://schemas.openxmlformats.org/officeDocument/2006/relationships/slide" Target="/ppt/slides/slide10.xml"/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2.xml"/><Relationship Id="rId3" Type="http://schemas.openxmlformats.org/officeDocument/2006/relationships/slide" Target="/ppt/slides/slide3.xml"/><Relationship Id="rId4" Type="http://schemas.openxmlformats.org/officeDocument/2006/relationships/slide" Target="/ppt/slides/slide4.xml"/><Relationship Id="rId9" Type="http://schemas.openxmlformats.org/officeDocument/2006/relationships/slide" Target="/ppt/slides/slide9.xml"/><Relationship Id="rId5" Type="http://schemas.openxmlformats.org/officeDocument/2006/relationships/slide" Target="/ppt/slides/slide5.xml"/><Relationship Id="rId6" Type="http://schemas.openxmlformats.org/officeDocument/2006/relationships/slide" Target="/ppt/slides/slide6.xml"/><Relationship Id="rId7" Type="http://schemas.openxmlformats.org/officeDocument/2006/relationships/slide" Target="/ppt/slides/slide7.xml"/><Relationship Id="rId8" Type="http://schemas.openxmlformats.org/officeDocument/2006/relationships/slide" Target="/ppt/slides/slide8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6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7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8.png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9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p31"/>
          <p:cNvSpPr txBox="1"/>
          <p:nvPr>
            <p:ph type="ctrTitle"/>
          </p:nvPr>
        </p:nvSpPr>
        <p:spPr>
          <a:xfrm>
            <a:off x="1200152" y="1473200"/>
            <a:ext cx="7170000" cy="181620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Raleway"/>
              <a:buNone/>
            </a:pPr>
            <a:r>
              <a:rPr b="1" lang="sk">
                <a:latin typeface="Raleway"/>
                <a:ea typeface="Raleway"/>
                <a:cs typeface="Raleway"/>
                <a:sym typeface="Raleway"/>
              </a:rPr>
              <a:t>Aktívne videnie robota prostredníctvom manipulácie s objektom</a:t>
            </a:r>
            <a:endParaRPr/>
          </a:p>
        </p:txBody>
      </p:sp>
      <p:sp>
        <p:nvSpPr>
          <p:cNvPr id="191" name="Google Shape;191;p31"/>
          <p:cNvSpPr txBox="1"/>
          <p:nvPr>
            <p:ph idx="1" type="subTitle"/>
          </p:nvPr>
        </p:nvSpPr>
        <p:spPr>
          <a:xfrm>
            <a:off x="2971799" y="3289299"/>
            <a:ext cx="5398295" cy="10541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 fontScale="92500" lnSpcReduction="20000"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SzPct val="100000"/>
              <a:buNone/>
            </a:pPr>
            <a:r>
              <a:rPr lang="sk">
                <a:latin typeface="Raleway"/>
                <a:ea typeface="Raleway"/>
                <a:cs typeface="Raleway"/>
                <a:sym typeface="Raleway"/>
              </a:rPr>
              <a:t>BC. PATRIK MODROVSKÝ</a:t>
            </a:r>
            <a:endParaRPr/>
          </a:p>
          <a:p>
            <a:pPr indent="0" lvl="0" marL="0" rtl="0" algn="r">
              <a:spcBef>
                <a:spcPts val="800"/>
              </a:spcBef>
              <a:spcAft>
                <a:spcPts val="0"/>
              </a:spcAft>
              <a:buSzPct val="100000"/>
              <a:buNone/>
            </a:pPr>
            <a:r>
              <a:rPr lang="sk">
                <a:latin typeface="Raleway"/>
                <a:ea typeface="Raleway"/>
                <a:cs typeface="Raleway"/>
                <a:sym typeface="Raleway"/>
              </a:rPr>
              <a:t>PROF. ING. IGOR FARKAŠ, DR.</a:t>
            </a:r>
            <a:endParaRPr>
              <a:latin typeface="Raleway"/>
              <a:ea typeface="Raleway"/>
              <a:cs typeface="Raleway"/>
              <a:sym typeface="Raleway"/>
            </a:endParaRPr>
          </a:p>
          <a:p>
            <a:pPr indent="0" lvl="0" marL="0" rtl="0" algn="r">
              <a:spcBef>
                <a:spcPts val="800"/>
              </a:spcBef>
              <a:spcAft>
                <a:spcPts val="0"/>
              </a:spcAft>
              <a:buSzPct val="100000"/>
              <a:buNone/>
            </a:pPr>
            <a:r>
              <a:rPr lang="sk">
                <a:latin typeface="Raleway"/>
                <a:ea typeface="Raleway"/>
                <a:cs typeface="Raleway"/>
                <a:sym typeface="Raleway"/>
              </a:rPr>
              <a:t>FAKULTA MATEMATIKY, FYZIKY A INFORMATIKY</a:t>
            </a:r>
            <a:endParaRPr/>
          </a:p>
          <a:p>
            <a:pPr indent="0" lvl="0" marL="0" rtl="0" algn="r">
              <a:spcBef>
                <a:spcPts val="800"/>
              </a:spcBef>
              <a:spcAft>
                <a:spcPts val="0"/>
              </a:spcAft>
              <a:buSzPct val="100000"/>
              <a:buNone/>
            </a:pPr>
            <a:r>
              <a:rPr lang="sk">
                <a:latin typeface="Raleway"/>
                <a:ea typeface="Raleway"/>
                <a:cs typeface="Raleway"/>
                <a:sym typeface="Raleway"/>
              </a:rPr>
              <a:t>6.12</a:t>
            </a:r>
            <a:r>
              <a:rPr lang="sk">
                <a:latin typeface="Raleway"/>
                <a:ea typeface="Raleway"/>
                <a:cs typeface="Raleway"/>
                <a:sym typeface="Raleway"/>
              </a:rPr>
              <a:t>.2023</a:t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3" name="Shape 2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" name="Google Shape;254;p40"/>
          <p:cNvSpPr txBox="1"/>
          <p:nvPr>
            <p:ph type="title"/>
          </p:nvPr>
        </p:nvSpPr>
        <p:spPr>
          <a:xfrm>
            <a:off x="514351" y="457200"/>
            <a:ext cx="7598569" cy="1092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700"/>
              <a:buFont typeface="Raleway"/>
              <a:buNone/>
            </a:pPr>
            <a:r>
              <a:rPr b="1" lang="sk">
                <a:latin typeface="Raleway"/>
                <a:ea typeface="Raleway"/>
                <a:cs typeface="Raleway"/>
                <a:sym typeface="Raleway"/>
              </a:rPr>
              <a:t>LITERATÚRA</a:t>
            </a:r>
            <a:endParaRPr/>
          </a:p>
        </p:txBody>
      </p:sp>
      <p:sp>
        <p:nvSpPr>
          <p:cNvPr id="255" name="Google Shape;255;p40"/>
          <p:cNvSpPr txBox="1"/>
          <p:nvPr>
            <p:ph idx="1" type="body"/>
          </p:nvPr>
        </p:nvSpPr>
        <p:spPr>
          <a:xfrm>
            <a:off x="514288" y="1330725"/>
            <a:ext cx="7598700" cy="2736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1500"/>
              <a:buNone/>
            </a:pPr>
            <a:r>
              <a:rPr lang="sk" sz="1500"/>
              <a:t>[1] H. Nguyen and H. La, "Review of Deep Reinforcement Learning for Robot Manipulation," 2019 Third IEEE International Conference on Robotic Computing (IRC), Naples, Italy, 2019, pp. 590-595, doi: 10.1109/IRC.2019.00120.</a:t>
            </a:r>
            <a:endParaRPr/>
          </a:p>
          <a:p>
            <a:pPr indent="0" lvl="0" marL="0" rtl="0" algn="l">
              <a:spcBef>
                <a:spcPts val="800"/>
              </a:spcBef>
              <a:spcAft>
                <a:spcPts val="0"/>
              </a:spcAft>
              <a:buSzPts val="1500"/>
              <a:buNone/>
            </a:pPr>
            <a:r>
              <a:t/>
            </a:r>
            <a:endParaRPr sz="1500"/>
          </a:p>
          <a:p>
            <a:pPr indent="0" lvl="0" marL="0" rtl="0" algn="l">
              <a:spcBef>
                <a:spcPts val="800"/>
              </a:spcBef>
              <a:spcAft>
                <a:spcPts val="0"/>
              </a:spcAft>
              <a:buSzPts val="1500"/>
              <a:buNone/>
            </a:pPr>
            <a:r>
              <a:rPr lang="sk" sz="1500"/>
              <a:t>[2] </a:t>
            </a:r>
            <a:r>
              <a:rPr lang="sk" sz="1500"/>
              <a:t>Richard S. Sutton and Andrew G. Barto. Reinforcement Learning: An Introduction. The MIT Press, second edition, 2018.</a:t>
            </a:r>
            <a:endParaRPr sz="1500"/>
          </a:p>
          <a:p>
            <a:pPr indent="0" lvl="0" marL="0" rtl="0" algn="l">
              <a:spcBef>
                <a:spcPts val="800"/>
              </a:spcBef>
              <a:spcAft>
                <a:spcPts val="0"/>
              </a:spcAft>
              <a:buSzPts val="1500"/>
              <a:buNone/>
            </a:pPr>
            <a:r>
              <a:t/>
            </a:r>
            <a:endParaRPr sz="1500"/>
          </a:p>
          <a:p>
            <a:pPr indent="0" lvl="0" marL="0" rtl="0" algn="l">
              <a:spcBef>
                <a:spcPts val="800"/>
              </a:spcBef>
              <a:spcAft>
                <a:spcPts val="0"/>
              </a:spcAft>
              <a:buSzPts val="1500"/>
              <a:buNone/>
            </a:pPr>
            <a:r>
              <a:rPr lang="sk" sz="1500"/>
              <a:t>[3] J. Peters. Policy gradient methods. Scholarpedia, 5(11):3698, 2010. revision#137199.</a:t>
            </a:r>
            <a:endParaRPr sz="1500"/>
          </a:p>
          <a:p>
            <a:pPr indent="0" lvl="0" marL="0" rtl="0" algn="l">
              <a:spcBef>
                <a:spcPts val="800"/>
              </a:spcBef>
              <a:spcAft>
                <a:spcPts val="0"/>
              </a:spcAft>
              <a:buSzPts val="1500"/>
              <a:buNone/>
            </a:pPr>
            <a:r>
              <a:t/>
            </a:r>
            <a:endParaRPr sz="150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9" name="Shape 2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" name="Google Shape;260;p41"/>
          <p:cNvSpPr txBox="1"/>
          <p:nvPr>
            <p:ph type="title"/>
          </p:nvPr>
        </p:nvSpPr>
        <p:spPr>
          <a:xfrm>
            <a:off x="628650" y="2074664"/>
            <a:ext cx="7886700" cy="994172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700"/>
              <a:buFont typeface="Raleway"/>
              <a:buNone/>
            </a:pPr>
            <a:r>
              <a:rPr b="1" lang="sk">
                <a:latin typeface="Raleway"/>
                <a:ea typeface="Raleway"/>
                <a:cs typeface="Raleway"/>
                <a:sym typeface="Raleway"/>
              </a:rPr>
              <a:t>ĎAKUJEM ZA POZORNOSŤ</a:t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6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Google Shape;197;p32"/>
          <p:cNvSpPr txBox="1"/>
          <p:nvPr>
            <p:ph type="title"/>
          </p:nvPr>
        </p:nvSpPr>
        <p:spPr>
          <a:xfrm>
            <a:off x="514351" y="457200"/>
            <a:ext cx="7598569" cy="1092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700"/>
              <a:buFont typeface="Raleway"/>
              <a:buNone/>
            </a:pPr>
            <a:r>
              <a:rPr b="1" lang="sk">
                <a:latin typeface="Raleway"/>
                <a:ea typeface="Raleway"/>
                <a:cs typeface="Raleway"/>
                <a:sym typeface="Raleway"/>
              </a:rPr>
              <a:t>OBSAH</a:t>
            </a:r>
            <a:endParaRPr/>
          </a:p>
        </p:txBody>
      </p:sp>
      <p:sp>
        <p:nvSpPr>
          <p:cNvPr id="198" name="Google Shape;198;p32"/>
          <p:cNvSpPr txBox="1"/>
          <p:nvPr>
            <p:ph idx="1" type="body"/>
          </p:nvPr>
        </p:nvSpPr>
        <p:spPr>
          <a:xfrm>
            <a:off x="1110699" y="1651277"/>
            <a:ext cx="7598569" cy="273685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 lnSpcReduction="10000"/>
          </a:bodyPr>
          <a:lstStyle/>
          <a:p>
            <a:pPr indent="-215900" lvl="0" marL="215900" rtl="0" algn="l">
              <a:spcBef>
                <a:spcPts val="0"/>
              </a:spcBef>
              <a:spcAft>
                <a:spcPts val="0"/>
              </a:spcAft>
              <a:buSzPts val="1400"/>
              <a:buChar char="•"/>
            </a:pPr>
            <a:r>
              <a:rPr lang="sk" u="sng">
                <a:solidFill>
                  <a:schemeClr val="hlink"/>
                </a:solidFill>
                <a:hlinkClick action="ppaction://hlinksldjump" r:id="rId3"/>
              </a:rPr>
              <a:t>Úvod</a:t>
            </a:r>
            <a:endParaRPr/>
          </a:p>
          <a:p>
            <a:pPr indent="-215900" lvl="0" marL="215900" rtl="0" algn="l">
              <a:spcBef>
                <a:spcPts val="800"/>
              </a:spcBef>
              <a:spcAft>
                <a:spcPts val="0"/>
              </a:spcAft>
              <a:buSzPts val="1400"/>
              <a:buChar char="•"/>
            </a:pPr>
            <a:r>
              <a:rPr lang="sk" u="sng">
                <a:solidFill>
                  <a:schemeClr val="hlink"/>
                </a:solidFill>
                <a:hlinkClick action="ppaction://hlinksldjump" r:id="rId4"/>
              </a:rPr>
              <a:t>Aktívna percepcia v robotickom videní</a:t>
            </a:r>
            <a:endParaRPr/>
          </a:p>
          <a:p>
            <a:pPr indent="-215900" lvl="0" marL="215900" rtl="0" algn="l">
              <a:spcBef>
                <a:spcPts val="800"/>
              </a:spcBef>
              <a:spcAft>
                <a:spcPts val="0"/>
              </a:spcAft>
              <a:buSzPts val="1400"/>
              <a:buChar char="•"/>
            </a:pPr>
            <a:r>
              <a:rPr lang="sk" u="sng">
                <a:solidFill>
                  <a:schemeClr val="hlink"/>
                </a:solidFill>
                <a:hlinkClick action="ppaction://hlinksldjump" r:id="rId5"/>
              </a:rPr>
              <a:t>Pasívny a aktívny pohľad na svet [2]</a:t>
            </a:r>
            <a:endParaRPr/>
          </a:p>
          <a:p>
            <a:pPr indent="-215900" lvl="0" marL="215900" rtl="0" algn="l">
              <a:spcBef>
                <a:spcPts val="800"/>
              </a:spcBef>
              <a:spcAft>
                <a:spcPts val="0"/>
              </a:spcAft>
              <a:buSzPts val="1400"/>
              <a:buChar char="•"/>
            </a:pPr>
            <a:r>
              <a:rPr lang="sk" u="sng">
                <a:solidFill>
                  <a:schemeClr val="hlink"/>
                </a:solidFill>
                <a:hlinkClick action="ppaction://hlinksldjump" r:id="rId6"/>
              </a:rPr>
              <a:t>Ciel práce</a:t>
            </a:r>
            <a:endParaRPr/>
          </a:p>
          <a:p>
            <a:pPr indent="-215900" lvl="0" marL="215900" rtl="0" algn="l">
              <a:spcBef>
                <a:spcPts val="800"/>
              </a:spcBef>
              <a:spcAft>
                <a:spcPts val="0"/>
              </a:spcAft>
              <a:buSzPts val="1400"/>
              <a:buChar char="•"/>
            </a:pPr>
            <a:r>
              <a:rPr lang="sk" u="sng">
                <a:solidFill>
                  <a:schemeClr val="hlink"/>
                </a:solidFill>
                <a:hlinkClick action="ppaction://hlinksldjump" r:id="rId7"/>
              </a:rPr>
              <a:t>Technologické východiská</a:t>
            </a:r>
            <a:endParaRPr/>
          </a:p>
          <a:p>
            <a:pPr indent="-215900" lvl="0" marL="215900" rtl="0" algn="l">
              <a:spcBef>
                <a:spcPts val="800"/>
              </a:spcBef>
              <a:spcAft>
                <a:spcPts val="0"/>
              </a:spcAft>
              <a:buSzPts val="1400"/>
              <a:buChar char="•"/>
            </a:pPr>
            <a:r>
              <a:rPr lang="sk" u="sng">
                <a:solidFill>
                  <a:schemeClr val="hlink"/>
                </a:solidFill>
                <a:hlinkClick action="ppaction://hlinksldjump" r:id="rId8"/>
              </a:rPr>
              <a:t>Dosiahnuté ciele</a:t>
            </a:r>
            <a:endParaRPr/>
          </a:p>
          <a:p>
            <a:pPr indent="-215900" lvl="0" marL="215900" rtl="0" algn="l">
              <a:spcBef>
                <a:spcPts val="800"/>
              </a:spcBef>
              <a:spcAft>
                <a:spcPts val="0"/>
              </a:spcAft>
              <a:buSzPts val="1400"/>
              <a:buChar char="•"/>
            </a:pPr>
            <a:r>
              <a:rPr lang="sk" u="sng">
                <a:solidFill>
                  <a:schemeClr val="hlink"/>
                </a:solidFill>
                <a:hlinkClick action="ppaction://hlinksldjump" r:id="rId9"/>
              </a:rPr>
              <a:t>Ukážka trénovania</a:t>
            </a:r>
            <a:endParaRPr/>
          </a:p>
          <a:p>
            <a:pPr indent="-215900" lvl="0" marL="215900" rtl="0" algn="l">
              <a:spcBef>
                <a:spcPts val="800"/>
              </a:spcBef>
              <a:spcAft>
                <a:spcPts val="0"/>
              </a:spcAft>
              <a:buSzPts val="1400"/>
              <a:buChar char="•"/>
            </a:pPr>
            <a:r>
              <a:rPr lang="sk" u="sng">
                <a:solidFill>
                  <a:schemeClr val="hlink"/>
                </a:solidFill>
                <a:hlinkClick action="ppaction://hlinksldjump" r:id="rId10"/>
              </a:rPr>
              <a:t>Literatúra</a:t>
            </a:r>
            <a:endParaRPr/>
          </a:p>
          <a:p>
            <a:pPr indent="-127000" lvl="0" marL="215900" rtl="0" algn="l">
              <a:spcBef>
                <a:spcPts val="80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3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Google Shape;204;p33"/>
          <p:cNvSpPr txBox="1"/>
          <p:nvPr>
            <p:ph type="title"/>
          </p:nvPr>
        </p:nvSpPr>
        <p:spPr>
          <a:xfrm>
            <a:off x="514351" y="457200"/>
            <a:ext cx="7598569" cy="1092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700"/>
              <a:buFont typeface="Raleway"/>
              <a:buNone/>
            </a:pPr>
            <a:r>
              <a:rPr b="1" lang="sk">
                <a:latin typeface="Raleway"/>
                <a:ea typeface="Raleway"/>
                <a:cs typeface="Raleway"/>
                <a:sym typeface="Raleway"/>
              </a:rPr>
              <a:t>ÚVOD</a:t>
            </a:r>
            <a:endParaRPr/>
          </a:p>
        </p:txBody>
      </p:sp>
      <p:sp>
        <p:nvSpPr>
          <p:cNvPr id="205" name="Google Shape;205;p33"/>
          <p:cNvSpPr txBox="1"/>
          <p:nvPr>
            <p:ph idx="1" type="body"/>
          </p:nvPr>
        </p:nvSpPr>
        <p:spPr>
          <a:xfrm>
            <a:off x="514351" y="1614005"/>
            <a:ext cx="7598569" cy="273685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1500"/>
              <a:buNone/>
            </a:pPr>
            <a:r>
              <a:rPr lang="sk" sz="1500"/>
              <a:t>V posledných rokoch sa výrazne zväčšila pozornosť na učenie s posilňovaným (Reinforced learning, RL). </a:t>
            </a:r>
            <a:endParaRPr/>
          </a:p>
          <a:p>
            <a:pPr indent="0" lvl="0" marL="0" rtl="0" algn="l">
              <a:spcBef>
                <a:spcPts val="800"/>
              </a:spcBef>
              <a:spcAft>
                <a:spcPts val="0"/>
              </a:spcAft>
              <a:buSzPts val="1500"/>
              <a:buNone/>
            </a:pPr>
            <a:r>
              <a:rPr lang="sk" sz="1500"/>
              <a:t>Jedno zo zameraní takejto pozornosti je využitie v robotike, kde RL poskytuje framework pre učenie manipulácie priamo zo vstupného obrazu. [1]</a:t>
            </a:r>
            <a:endParaRPr sz="1500"/>
          </a:p>
          <a:p>
            <a:pPr indent="0" lvl="0" marL="0" rtl="0" algn="l">
              <a:spcBef>
                <a:spcPts val="800"/>
              </a:spcBef>
              <a:spcAft>
                <a:spcPts val="0"/>
              </a:spcAft>
              <a:buSzPts val="1500"/>
              <a:buNone/>
            </a:pPr>
            <a:r>
              <a:rPr lang="sk" sz="1500"/>
              <a:t>Takéto učenie má však stále mnoho nedostatkov.</a:t>
            </a:r>
            <a:endParaRPr/>
          </a:p>
          <a:p>
            <a:pPr indent="0" lvl="0" marL="0" rtl="0" algn="l">
              <a:spcBef>
                <a:spcPts val="800"/>
              </a:spcBef>
              <a:spcAft>
                <a:spcPts val="0"/>
              </a:spcAft>
              <a:buSzPts val="1500"/>
              <a:buNone/>
            </a:pPr>
            <a:r>
              <a:rPr lang="sk" sz="1500"/>
              <a:t>Jedným z riešení je využitie aktívnej percepcie pri učení. [2]</a:t>
            </a: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0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Google Shape;211;p34"/>
          <p:cNvSpPr txBox="1"/>
          <p:nvPr>
            <p:ph type="title"/>
          </p:nvPr>
        </p:nvSpPr>
        <p:spPr>
          <a:xfrm>
            <a:off x="514351" y="457200"/>
            <a:ext cx="7598569" cy="1092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700"/>
              <a:buFont typeface="Raleway"/>
              <a:buNone/>
            </a:pPr>
            <a:r>
              <a:rPr b="1" lang="sk">
                <a:latin typeface="Raleway"/>
                <a:ea typeface="Raleway"/>
                <a:cs typeface="Raleway"/>
                <a:sym typeface="Raleway"/>
              </a:rPr>
              <a:t>AKTÍVNA</a:t>
            </a:r>
            <a:r>
              <a:rPr lang="sk"/>
              <a:t> </a:t>
            </a:r>
            <a:r>
              <a:rPr b="1" lang="sk">
                <a:latin typeface="Raleway"/>
                <a:ea typeface="Raleway"/>
                <a:cs typeface="Raleway"/>
                <a:sym typeface="Raleway"/>
              </a:rPr>
              <a:t>PERCEPCIA</a:t>
            </a:r>
            <a:r>
              <a:rPr lang="sk"/>
              <a:t> </a:t>
            </a:r>
            <a:r>
              <a:rPr b="1" lang="sk">
                <a:latin typeface="Raleway"/>
                <a:ea typeface="Raleway"/>
                <a:cs typeface="Raleway"/>
                <a:sym typeface="Raleway"/>
              </a:rPr>
              <a:t>V ROBOTICKOM VIDENÍ</a:t>
            </a:r>
            <a:endParaRPr/>
          </a:p>
        </p:txBody>
      </p:sp>
      <p:sp>
        <p:nvSpPr>
          <p:cNvPr id="212" name="Google Shape;212;p34"/>
          <p:cNvSpPr txBox="1"/>
          <p:nvPr>
            <p:ph idx="1" type="body"/>
          </p:nvPr>
        </p:nvSpPr>
        <p:spPr>
          <a:xfrm>
            <a:off x="514351" y="1606550"/>
            <a:ext cx="7598569" cy="273685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1500"/>
              <a:buNone/>
            </a:pPr>
            <a:r>
              <a:rPr lang="sk" sz="1500"/>
              <a:t>Pri trénovaní robotov sa štandardne používa kamera slúžiaca na vizuálny input dát.</a:t>
            </a:r>
            <a:endParaRPr/>
          </a:p>
          <a:p>
            <a:pPr indent="0" lvl="0" marL="0" rtl="0" algn="l">
              <a:spcBef>
                <a:spcPts val="800"/>
              </a:spcBef>
              <a:spcAft>
                <a:spcPts val="0"/>
              </a:spcAft>
              <a:buSzPts val="1500"/>
              <a:buNone/>
            </a:pPr>
            <a:r>
              <a:rPr lang="sk" sz="1500"/>
              <a:t>Takáto kamera má zväčša statický pohľad na prostredie.</a:t>
            </a:r>
            <a:endParaRPr/>
          </a:p>
          <a:p>
            <a:pPr indent="0" lvl="0" marL="0" rtl="0" algn="l">
              <a:spcBef>
                <a:spcPts val="800"/>
              </a:spcBef>
              <a:spcAft>
                <a:spcPts val="0"/>
              </a:spcAft>
              <a:buSzPts val="1500"/>
              <a:buNone/>
            </a:pPr>
            <a:r>
              <a:rPr lang="sk" sz="1500"/>
              <a:t>Pri aktívnej percepcii je kamera umiestnená na pohyblivé rameno, umožňujúce jej zameranie na objekt záujmu robota. [2]</a:t>
            </a:r>
            <a:endParaRPr sz="150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7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Google Shape;218;p35"/>
          <p:cNvSpPr txBox="1"/>
          <p:nvPr>
            <p:ph type="title"/>
          </p:nvPr>
        </p:nvSpPr>
        <p:spPr>
          <a:xfrm>
            <a:off x="514351" y="457200"/>
            <a:ext cx="7598569" cy="1092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700"/>
              <a:buFont typeface="Raleway"/>
              <a:buNone/>
            </a:pPr>
            <a:r>
              <a:rPr b="1" lang="sk">
                <a:latin typeface="Raleway"/>
                <a:ea typeface="Raleway"/>
                <a:cs typeface="Raleway"/>
                <a:sym typeface="Raleway"/>
              </a:rPr>
              <a:t>PASÍVNY A AKTÍVNY POHĽAD NA SVET </a:t>
            </a:r>
            <a:r>
              <a:rPr b="1" lang="sk" sz="1800">
                <a:latin typeface="Raleway"/>
                <a:ea typeface="Raleway"/>
                <a:cs typeface="Raleway"/>
                <a:sym typeface="Raleway"/>
              </a:rPr>
              <a:t>[2]</a:t>
            </a:r>
            <a:endParaRPr b="1">
              <a:latin typeface="Raleway"/>
              <a:ea typeface="Raleway"/>
              <a:cs typeface="Raleway"/>
              <a:sym typeface="Raleway"/>
            </a:endParaRPr>
          </a:p>
        </p:txBody>
      </p:sp>
      <p:pic>
        <p:nvPicPr>
          <p:cNvPr id="219" name="Google Shape;219;p35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863418" y="1422796"/>
            <a:ext cx="4612092" cy="326350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4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Google Shape;225;p36"/>
          <p:cNvSpPr txBox="1"/>
          <p:nvPr>
            <p:ph type="title"/>
          </p:nvPr>
        </p:nvSpPr>
        <p:spPr>
          <a:xfrm>
            <a:off x="514351" y="457200"/>
            <a:ext cx="7598569" cy="1092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700"/>
              <a:buFont typeface="Raleway"/>
              <a:buNone/>
            </a:pPr>
            <a:r>
              <a:rPr b="1" lang="sk">
                <a:latin typeface="Raleway"/>
                <a:ea typeface="Raleway"/>
                <a:cs typeface="Raleway"/>
                <a:sym typeface="Raleway"/>
              </a:rPr>
              <a:t>CIEL PRÁCE</a:t>
            </a:r>
            <a:endParaRPr/>
          </a:p>
        </p:txBody>
      </p:sp>
      <p:sp>
        <p:nvSpPr>
          <p:cNvPr id="226" name="Google Shape;226;p36"/>
          <p:cNvSpPr txBox="1"/>
          <p:nvPr>
            <p:ph idx="1" type="body"/>
          </p:nvPr>
        </p:nvSpPr>
        <p:spPr>
          <a:xfrm>
            <a:off x="159650" y="1432675"/>
            <a:ext cx="4740000" cy="2736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 fontScale="92500" lnSpcReduction="20000"/>
          </a:bodyPr>
          <a:lstStyle/>
          <a:p>
            <a:pPr indent="0" lvl="0" marL="0" rtl="0" algn="l"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ct val="73333"/>
              <a:buFont typeface="Arial"/>
              <a:buNone/>
            </a:pPr>
            <a:r>
              <a:rPr lang="sk" sz="1500"/>
              <a:t>1. Preštudujte literatúru v oblasti aktívnej percepcie pomocou manipulácie</a:t>
            </a:r>
            <a:endParaRPr sz="1500"/>
          </a:p>
          <a:p>
            <a:pPr indent="0" lvl="0" marL="0" rtl="0" algn="l"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ct val="73333"/>
              <a:buFont typeface="Arial"/>
              <a:buNone/>
            </a:pPr>
            <a:r>
              <a:rPr lang="sk" sz="1500"/>
              <a:t>s objektom.</a:t>
            </a:r>
            <a:endParaRPr sz="1500"/>
          </a:p>
          <a:p>
            <a:pPr indent="0" lvl="0" marL="0" rtl="0" algn="l"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ct val="73333"/>
              <a:buFont typeface="Arial"/>
              <a:buNone/>
            </a:pPr>
            <a:r>
              <a:rPr lang="sk" sz="1500"/>
              <a:t>2. Navrhnite model neurónovej siete učiacej sa posilňovaním, ktorá umožní</a:t>
            </a:r>
            <a:endParaRPr sz="1500"/>
          </a:p>
          <a:p>
            <a:pPr indent="0" lvl="0" marL="0" rtl="0" algn="l"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ct val="73333"/>
              <a:buFont typeface="Arial"/>
              <a:buNone/>
            </a:pPr>
            <a:r>
              <a:rPr lang="sk" sz="1500"/>
              <a:t>robotovi skúmať objekt držaný v ruke v rôznych perspektívach.</a:t>
            </a:r>
            <a:endParaRPr sz="1500"/>
          </a:p>
          <a:p>
            <a:pPr indent="0" lvl="0" marL="0" rtl="0" algn="l"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ct val="73333"/>
              <a:buFont typeface="Arial"/>
              <a:buNone/>
            </a:pPr>
            <a:r>
              <a:rPr lang="sk" sz="1500"/>
              <a:t>3. Natrénujte dopredný model na predikciu perceptuálnych efektov</a:t>
            </a:r>
            <a:endParaRPr sz="1500"/>
          </a:p>
          <a:p>
            <a:pPr indent="0" lvl="0" marL="0" rtl="0" algn="l"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ct val="73333"/>
              <a:buFont typeface="Arial"/>
              <a:buNone/>
            </a:pPr>
            <a:r>
              <a:rPr lang="sk" sz="1500"/>
              <a:t>vykonávaných akcií.</a:t>
            </a:r>
            <a:endParaRPr sz="1500"/>
          </a:p>
          <a:p>
            <a:pPr indent="0" lvl="0" marL="0" rtl="0" algn="l">
              <a:spcBef>
                <a:spcPts val="800"/>
              </a:spcBef>
              <a:spcAft>
                <a:spcPts val="0"/>
              </a:spcAft>
              <a:buSzPct val="100000"/>
              <a:buNone/>
            </a:pPr>
            <a:r>
              <a:rPr lang="sk" sz="1500"/>
              <a:t>4. Vyhodnoťte presnosť oboch modelov.</a:t>
            </a:r>
            <a:endParaRPr sz="1500"/>
          </a:p>
          <a:p>
            <a:pPr indent="0" lvl="0" marL="0" rtl="0" algn="l">
              <a:spcBef>
                <a:spcPts val="800"/>
              </a:spcBef>
              <a:spcAft>
                <a:spcPts val="0"/>
              </a:spcAft>
              <a:buSzPct val="100000"/>
              <a:buNone/>
            </a:pPr>
            <a:r>
              <a:t/>
            </a:r>
            <a:endParaRPr sz="1500"/>
          </a:p>
        </p:txBody>
      </p:sp>
      <p:pic>
        <p:nvPicPr>
          <p:cNvPr id="227" name="Google Shape;227;p3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944695" y="1401777"/>
            <a:ext cx="4043363" cy="217884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2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Google Shape;233;p37"/>
          <p:cNvSpPr txBox="1"/>
          <p:nvPr>
            <p:ph type="title"/>
          </p:nvPr>
        </p:nvSpPr>
        <p:spPr>
          <a:xfrm>
            <a:off x="514351" y="457200"/>
            <a:ext cx="7598569" cy="1092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700"/>
              <a:buFont typeface="Raleway"/>
              <a:buNone/>
            </a:pPr>
            <a:r>
              <a:rPr b="1" lang="sk">
                <a:latin typeface="Raleway"/>
                <a:ea typeface="Raleway"/>
                <a:cs typeface="Raleway"/>
                <a:sym typeface="Raleway"/>
              </a:rPr>
              <a:t>TECHNOLOGICKÉ VÝCHODISKÁ</a:t>
            </a:r>
            <a:endParaRPr/>
          </a:p>
        </p:txBody>
      </p:sp>
      <p:sp>
        <p:nvSpPr>
          <p:cNvPr id="234" name="Google Shape;234;p37"/>
          <p:cNvSpPr txBox="1"/>
          <p:nvPr>
            <p:ph idx="1" type="body"/>
          </p:nvPr>
        </p:nvSpPr>
        <p:spPr>
          <a:xfrm>
            <a:off x="514351" y="1606550"/>
            <a:ext cx="7598569" cy="273685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1500"/>
              <a:buNone/>
            </a:pPr>
            <a:r>
              <a:rPr lang="sk" sz="1500"/>
              <a:t>Simulácia robota – Unity</a:t>
            </a:r>
            <a:endParaRPr sz="1500"/>
          </a:p>
          <a:p>
            <a:pPr indent="0" lvl="0" marL="0" rtl="0" algn="l">
              <a:spcBef>
                <a:spcPts val="800"/>
              </a:spcBef>
              <a:spcAft>
                <a:spcPts val="0"/>
              </a:spcAft>
              <a:buSzPts val="1500"/>
              <a:buNone/>
            </a:pPr>
            <a:r>
              <a:rPr lang="sk" sz="1500"/>
              <a:t>RL algoritmus – Python, C#</a:t>
            </a:r>
            <a:endParaRPr/>
          </a:p>
          <a:p>
            <a:pPr indent="0" lvl="0" marL="0" rtl="0" algn="l">
              <a:spcBef>
                <a:spcPts val="800"/>
              </a:spcBef>
              <a:spcAft>
                <a:spcPts val="0"/>
              </a:spcAft>
              <a:buSzPts val="1500"/>
              <a:buNone/>
            </a:pPr>
            <a:r>
              <a:rPr lang="sk" sz="1500"/>
              <a:t>Knižnice:</a:t>
            </a:r>
            <a:endParaRPr/>
          </a:p>
          <a:p>
            <a:pPr indent="0" lvl="0" marL="0" rtl="0" algn="l">
              <a:spcBef>
                <a:spcPts val="800"/>
              </a:spcBef>
              <a:spcAft>
                <a:spcPts val="0"/>
              </a:spcAft>
              <a:buSzPts val="1500"/>
              <a:buNone/>
            </a:pPr>
            <a:r>
              <a:rPr lang="sk" sz="1500"/>
              <a:t>-Numpy</a:t>
            </a:r>
            <a:br>
              <a:rPr lang="sk" sz="1500"/>
            </a:br>
            <a:r>
              <a:rPr lang="sk" sz="1500"/>
              <a:t>-Pytorch</a:t>
            </a:r>
            <a:br>
              <a:rPr lang="sk" sz="1500"/>
            </a:br>
            <a:r>
              <a:rPr lang="sk" sz="1500"/>
              <a:t>-PyRep</a:t>
            </a:r>
            <a:endParaRPr sz="150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9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Google Shape;240;p38"/>
          <p:cNvSpPr txBox="1"/>
          <p:nvPr>
            <p:ph type="title"/>
          </p:nvPr>
        </p:nvSpPr>
        <p:spPr>
          <a:xfrm>
            <a:off x="514351" y="457200"/>
            <a:ext cx="7598569" cy="1092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700"/>
              <a:buFont typeface="Raleway"/>
              <a:buNone/>
            </a:pPr>
            <a:r>
              <a:rPr b="1" lang="sk">
                <a:latin typeface="Raleway"/>
                <a:ea typeface="Raleway"/>
                <a:cs typeface="Raleway"/>
                <a:sym typeface="Raleway"/>
              </a:rPr>
              <a:t>DOSIAHNUTÉ CIELE</a:t>
            </a:r>
            <a:endParaRPr/>
          </a:p>
        </p:txBody>
      </p:sp>
      <p:sp>
        <p:nvSpPr>
          <p:cNvPr id="241" name="Google Shape;241;p38"/>
          <p:cNvSpPr txBox="1"/>
          <p:nvPr>
            <p:ph idx="1" type="body"/>
          </p:nvPr>
        </p:nvSpPr>
        <p:spPr>
          <a:xfrm>
            <a:off x="514351" y="1606550"/>
            <a:ext cx="7598569" cy="273685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1500"/>
              <a:buNone/>
            </a:pPr>
            <a:r>
              <a:rPr lang="sk" sz="1500"/>
              <a:t>Zoznámil som sa so základmi problému ako aj základmi RL</a:t>
            </a:r>
            <a:endParaRPr/>
          </a:p>
          <a:p>
            <a:pPr indent="0" lvl="0" marL="0" rtl="0" algn="l">
              <a:spcBef>
                <a:spcPts val="800"/>
              </a:spcBef>
              <a:spcAft>
                <a:spcPts val="0"/>
              </a:spcAft>
              <a:buSzPts val="1500"/>
              <a:buNone/>
            </a:pPr>
            <a:r>
              <a:rPr lang="sk" sz="1500"/>
              <a:t>Zoznámenie sa s ml-agents toolkitom</a:t>
            </a:r>
            <a:endParaRPr sz="1500"/>
          </a:p>
          <a:p>
            <a:pPr indent="0" lvl="0" marL="0" rtl="0" algn="l">
              <a:spcBef>
                <a:spcPts val="800"/>
              </a:spcBef>
              <a:spcAft>
                <a:spcPts val="0"/>
              </a:spcAft>
              <a:buSzPts val="1500"/>
              <a:buNone/>
            </a:pPr>
            <a:r>
              <a:rPr lang="sk" sz="1500"/>
              <a:t>Trénovanie NICA na </a:t>
            </a:r>
            <a:r>
              <a:rPr lang="sk" sz="1500"/>
              <a:t>zdvihnutie</a:t>
            </a:r>
            <a:r>
              <a:rPr lang="sk" sz="1500"/>
              <a:t> objektu</a:t>
            </a:r>
            <a:endParaRPr sz="150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6" name="Shape 2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" name="Google Shape;247;p39"/>
          <p:cNvSpPr txBox="1"/>
          <p:nvPr>
            <p:ph type="title"/>
          </p:nvPr>
        </p:nvSpPr>
        <p:spPr>
          <a:xfrm>
            <a:off x="514351" y="457200"/>
            <a:ext cx="7598569" cy="1092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700"/>
              <a:buFont typeface="Raleway"/>
              <a:buNone/>
            </a:pPr>
            <a:r>
              <a:rPr lang="sk"/>
              <a:t>Trénovanie NICA</a:t>
            </a:r>
            <a:endParaRPr/>
          </a:p>
        </p:txBody>
      </p:sp>
      <p:pic>
        <p:nvPicPr>
          <p:cNvPr id="248" name="Google Shape;248;p3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502899" y="691275"/>
            <a:ext cx="5268427" cy="2963474"/>
          </a:xfrm>
          <a:prstGeom prst="rect">
            <a:avLst/>
          </a:prstGeom>
          <a:noFill/>
          <a:ln>
            <a:noFill/>
          </a:ln>
        </p:spPr>
      </p:pic>
      <p:pic>
        <p:nvPicPr>
          <p:cNvPr id="249" name="Google Shape;249;p3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11350" y="1886575"/>
            <a:ext cx="4184025" cy="26509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Nebe">
  <a:themeElements>
    <a:clrScheme name="Nebe">
      <a:dk1>
        <a:srgbClr val="000000"/>
      </a:dk1>
      <a:lt1>
        <a:srgbClr val="FFFFFF"/>
      </a:lt1>
      <a:dk2>
        <a:srgbClr val="18276C"/>
      </a:dk2>
      <a:lt2>
        <a:srgbClr val="EBEBEB"/>
      </a:lt2>
      <a:accent1>
        <a:srgbClr val="AC3EC1"/>
      </a:accent1>
      <a:accent2>
        <a:srgbClr val="477BD1"/>
      </a:accent2>
      <a:accent3>
        <a:srgbClr val="46B298"/>
      </a:accent3>
      <a:accent4>
        <a:srgbClr val="90BA4C"/>
      </a:accent4>
      <a:accent5>
        <a:srgbClr val="DD9D31"/>
      </a:accent5>
      <a:accent6>
        <a:srgbClr val="E25247"/>
      </a:accent6>
      <a:hlink>
        <a:srgbClr val="C573D2"/>
      </a:hlink>
      <a:folHlink>
        <a:srgbClr val="CCAEE8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