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ld Standard TT" panose="020B0604020202020204" charset="0"/>
      <p:regular r:id="rId18"/>
      <p:bold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e9cfb8f8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e9cfb8f8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e9cfb8f8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e9cfb8f8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e9cfb8f8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e9cfb8f8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e9cfb8f8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e9cfb8f8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3c5d7ff4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e3c5d7ff4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e4174869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e4174869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e9cfb8f8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e9cfb8f8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e9cfb8f8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e9cfb8f8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e9cfb8f8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e9cfb8f8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e9cfb8f8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e9cfb8f8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e9cfb8f8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e9cfb8f8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e9cfb8f8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e9cfb8f8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e9cfb8f8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e9cfb8f8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e9cfb8f8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e9cfb8f8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Spanning trees in graphs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Terézia Strišovská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doc. RNDr. Tatiana Jajcayová, PhD.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076"/>
              <a:buFont typeface="Arial"/>
              <a:buNone/>
            </a:pPr>
            <a:r>
              <a:rPr lang="sk" sz="2600">
                <a:latin typeface="Arial"/>
                <a:ea typeface="Arial"/>
                <a:cs typeface="Arial"/>
                <a:sym typeface="Arial"/>
              </a:rPr>
              <a:t>4-regular graphs with minimum number of spanning trees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sk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 building blocks + additional vertices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no bridges present → more complex structure of graphs and spanning tree counting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10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45" y="2689120"/>
            <a:ext cx="2704875" cy="17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5050" y="2754375"/>
            <a:ext cx="4260899" cy="1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8076"/>
              <a:buNone/>
            </a:pPr>
            <a:r>
              <a:rPr lang="sk" sz="2600">
                <a:latin typeface="Arial"/>
                <a:ea typeface="Arial"/>
                <a:cs typeface="Arial"/>
                <a:sym typeface="Arial"/>
              </a:rPr>
              <a:t>3-regular graphs with maximum number of spanning trees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highest possible girth for the given n (</a:t>
            </a:r>
            <a:r>
              <a:rPr lang="sk" sz="1400">
                <a:latin typeface="Arial"/>
                <a:ea typeface="Arial"/>
                <a:cs typeface="Arial"/>
                <a:sym typeface="Arial"/>
              </a:rPr>
              <a:t>girth - length of the shortest cycle in the graph</a:t>
            </a:r>
            <a:r>
              <a:rPr lang="sk"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enables for estimations for higher values of 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for n = 4, 6, 10, 14, 24 and 30, the graphs are cages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regular graphs with the least possible number of vertices for a given girth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/>
          <p:nvPr/>
        </p:nvSpPr>
        <p:spPr>
          <a:xfrm rot="5400000">
            <a:off x="860750" y="1575800"/>
            <a:ext cx="327300" cy="448200"/>
          </a:xfrm>
          <a:prstGeom prst="bentUpArrow">
            <a:avLst>
              <a:gd name="adj1" fmla="val 11721"/>
              <a:gd name="adj2" fmla="val 21619"/>
              <a:gd name="adj3" fmla="val 18915"/>
            </a:avLst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11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163" y="2799325"/>
            <a:ext cx="6255675" cy="22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2600"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Main contributions</a:t>
            </a:r>
            <a:endParaRPr sz="2600"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personal - work with large sets of graphs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if our hypothesis for the minimum number of spanning trees in 3-regular graphs is correct, it is more accurate than Alon’s lower bound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relation between graphs with minimum/maximum number of spanning trees and other areas from graph theory (girth, cages…)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12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5000">
                <a:latin typeface="Arial"/>
                <a:ea typeface="Arial"/>
                <a:cs typeface="Arial"/>
                <a:sym typeface="Arial"/>
              </a:rPr>
              <a:t>Thank you for your attention</a:t>
            </a: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13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Bibliography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solidFill>
                  <a:schemeClr val="dk1"/>
                </a:solidFill>
              </a:rPr>
              <a:t>14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MCKAY B., Spanning Trees in Regular Graphs. Europ. J. Combinatorics (1983) 4.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1983. 149-160.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ALON N., The Number of Spanning Trees in Regular Graphs. Random Struct.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Algorithms 1(2). 1990. 175-182.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15</a:t>
            </a:fld>
            <a:endParaRPr/>
          </a:p>
        </p:txBody>
      </p:sp>
      <p:pic>
        <p:nvPicPr>
          <p:cNvPr id="2" name="352428534_6708856159147779_1495067631754651771_n (1)">
            <a:hlinkClick r:id="" action="ppaction://media"/>
            <a:extLst>
              <a:ext uri="{FF2B5EF4-FFF2-40B4-BE49-F238E27FC236}">
                <a16:creationId xmlns:a16="http://schemas.microsoft.com/office/drawing/2014/main" id="{C21EC17A-8964-B927-BBBC-B940E9EB49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2600"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Graphs and spanning trees</a:t>
            </a:r>
            <a:endParaRPr sz="2600"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0954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undirected simple connected graphs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spanning tree of connected graph 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maximal set of edges of G with no cycles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focus on k-regular graphs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all vertices have k neighbours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038" y="2248576"/>
            <a:ext cx="1424800" cy="20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225" y="128550"/>
            <a:ext cx="3229230" cy="20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9225" y="2212875"/>
            <a:ext cx="1741625" cy="215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5278675" y="4410750"/>
            <a:ext cx="331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regular graphs and their spanning trees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2600">
                <a:latin typeface="Arial"/>
                <a:ea typeface="Arial"/>
                <a:cs typeface="Arial"/>
                <a:sym typeface="Arial"/>
              </a:rPr>
              <a:t>Motivation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easy to count spanning trees in a particular graph, but not in a whole class of graphs → estimations needed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k-regular graphs on n vertices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Noga Alon: The Number of Spanning Trees in Regular Graphs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Brendan McKay: Spanning Trees in Regular Graphs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t="1512" b="1522"/>
          <a:stretch/>
        </p:blipFill>
        <p:spPr>
          <a:xfrm>
            <a:off x="1493962" y="2888575"/>
            <a:ext cx="6156075" cy="20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2600">
                <a:latin typeface="Arial"/>
                <a:ea typeface="Arial"/>
                <a:cs typeface="Arial"/>
                <a:sym typeface="Arial"/>
              </a:rPr>
              <a:t>Experiments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identify graphs with minimum and maximum number of spanning trees in a specified set of graphs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k-regular graphs on n vertices (k= 3; 4)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graphs on n + 1 vertices, n vertices are of degree k</a:t>
            </a:r>
            <a:r>
              <a:rPr lang="sk" baseline="-250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sk">
                <a:latin typeface="Arial"/>
                <a:ea typeface="Arial"/>
                <a:cs typeface="Arial"/>
                <a:sym typeface="Arial"/>
              </a:rPr>
              <a:t>, one vertex is of degree k</a:t>
            </a:r>
            <a:r>
              <a:rPr lang="sk" baseline="-25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sk">
                <a:latin typeface="Arial"/>
                <a:ea typeface="Arial"/>
                <a:cs typeface="Arial"/>
                <a:sym typeface="Arial"/>
              </a:rPr>
              <a:t>, k</a:t>
            </a:r>
            <a:r>
              <a:rPr lang="sk" baseline="-250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sk">
                <a:latin typeface="Arial"/>
                <a:ea typeface="Arial"/>
                <a:cs typeface="Arial"/>
                <a:sym typeface="Arial"/>
              </a:rPr>
              <a:t> ≠ k</a:t>
            </a:r>
            <a:r>
              <a:rPr lang="sk" baseline="-25000">
                <a:latin typeface="Arial"/>
                <a:ea typeface="Arial"/>
                <a:cs typeface="Arial"/>
                <a:sym typeface="Arial"/>
              </a:rPr>
              <a:t>2</a:t>
            </a:r>
            <a:endParaRPr baseline="-250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compare the numbers of labeled and unlabeled spanning trees in a pair of graphs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Implementation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graph generation - genreg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graph processing - C++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running experiments - bash scripts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combines graph generation and processing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spanning tree counting - Kirchhoff’s Theorem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4375" y="1360150"/>
            <a:ext cx="2010750" cy="288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Methods for graph generating and processing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424625"/>
            <a:ext cx="3999900" cy="34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&lt;typeOfGeneration&gt;serial n k []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runs generation and processing of k-regular graphs on n vertices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6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4832400" y="1424625"/>
            <a:ext cx="3999900" cy="3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&lt;typeOfGeneration&gt;paralel j n k []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splits generation and processing into j parts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024" y="2755025"/>
            <a:ext cx="2672650" cy="20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494175"/>
            <a:ext cx="3999899" cy="139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3317700" y="1024425"/>
            <a:ext cx="250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dk1"/>
                </a:solidFill>
              </a:rPr>
              <a:t>challenges: time and</a:t>
            </a:r>
            <a:r>
              <a:rPr lang="sk">
                <a:solidFill>
                  <a:srgbClr val="00FF00"/>
                </a:solidFill>
              </a:rPr>
              <a:t> </a:t>
            </a:r>
            <a:r>
              <a:rPr lang="sk">
                <a:solidFill>
                  <a:schemeClr val="dk1"/>
                </a:solidFill>
                <a:highlight>
                  <a:schemeClr val="accent1"/>
                </a:highlight>
              </a:rPr>
              <a:t>memory</a:t>
            </a:r>
            <a:endParaRPr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017325"/>
            <a:ext cx="4435250" cy="5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600">
                <a:latin typeface="Arial"/>
                <a:ea typeface="Arial"/>
                <a:cs typeface="Arial"/>
                <a:sym typeface="Arial"/>
              </a:rPr>
              <a:t>Overview of results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processed sets of graphs graphs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3-regular graphs - on up to 28 vertices (40 497 138 011 graphs)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4-regular graphs - on up to 19 vertices (11 946 487 647 graphs)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sk" sz="1700">
                <a:latin typeface="Arial"/>
                <a:ea typeface="Arial"/>
                <a:cs typeface="Arial"/>
                <a:sym typeface="Arial"/>
              </a:rPr>
              <a:t>hypothesis about 3-regular graphs with minimum and maximum number of spanning trees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sk" sz="1700">
                <a:latin typeface="Arial"/>
                <a:ea typeface="Arial"/>
                <a:cs typeface="Arial"/>
                <a:sym typeface="Arial"/>
              </a:rPr>
              <a:t>estimation for maximum number of spanning trees for 3-regular graphs on up to 42 vertices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400" y="3009275"/>
            <a:ext cx="1702050" cy="19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2874100" y="4083500"/>
            <a:ext cx="261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generation+processing times of sets of 3-regular graphs on n vertices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8076"/>
              <a:buNone/>
            </a:pPr>
            <a:r>
              <a:rPr lang="sk" sz="2600">
                <a:latin typeface="Arial"/>
                <a:ea typeface="Arial"/>
                <a:cs typeface="Arial"/>
                <a:sym typeface="Arial"/>
              </a:rPr>
              <a:t>3-regular graphs with minimum number of spanning trees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formed from building blocks determining the number of spanning trees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hypothesis for the number of spanning trees based on iterative construction: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24^2 · (8^(n−2·5) / 4) spanning trees for n = 10 + 4i, i ∈ 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24^3 · (8^(n−3·5 - 1) / 4) spanning trees for n = 16 + 4i , i ∈ 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900" y="3583778"/>
            <a:ext cx="5186449" cy="131739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25" y="3371300"/>
            <a:ext cx="3312175" cy="15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076"/>
              <a:buFont typeface="Arial"/>
              <a:buNone/>
            </a:pPr>
            <a:r>
              <a:rPr lang="sk" sz="2600">
                <a:latin typeface="Arial"/>
                <a:ea typeface="Arial"/>
                <a:cs typeface="Arial"/>
                <a:sym typeface="Arial"/>
              </a:rPr>
              <a:t>3-regular graphs with minimum number of spanning trees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>
                <a:latin typeface="Arial"/>
                <a:ea typeface="Arial"/>
                <a:cs typeface="Arial"/>
                <a:sym typeface="Arial"/>
              </a:rPr>
              <a:t>9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88" y="1115000"/>
            <a:ext cx="8070624" cy="28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Předvádění na obrazovce (16:9)</PresentationFormat>
  <Paragraphs>80</Paragraphs>
  <Slides>15</Slides>
  <Notes>15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Old Standard TT</vt:lpstr>
      <vt:lpstr>Arial</vt:lpstr>
      <vt:lpstr>Paperback</vt:lpstr>
      <vt:lpstr>Spanning trees in graphs</vt:lpstr>
      <vt:lpstr>Graphs and spanning trees</vt:lpstr>
      <vt:lpstr>Motivation</vt:lpstr>
      <vt:lpstr>Experiments</vt:lpstr>
      <vt:lpstr>Implementation</vt:lpstr>
      <vt:lpstr>Methods for graph generating and processing</vt:lpstr>
      <vt:lpstr>Overview of results</vt:lpstr>
      <vt:lpstr>3-regular graphs with minimum number of spanning trees</vt:lpstr>
      <vt:lpstr>3-regular graphs with minimum number of spanning trees</vt:lpstr>
      <vt:lpstr>4-regular graphs with minimum number of spanning trees</vt:lpstr>
      <vt:lpstr>3-regular graphs with maximum number of spanning trees</vt:lpstr>
      <vt:lpstr>Main contributions</vt:lpstr>
      <vt:lpstr>Thank you for your attention</vt:lpstr>
      <vt:lpstr>Bibliography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 trees in graphs</dc:title>
  <cp:lastModifiedBy>Dinka Marek</cp:lastModifiedBy>
  <cp:revision>1</cp:revision>
  <dcterms:modified xsi:type="dcterms:W3CDTF">2023-06-19T17:45:14Z</dcterms:modified>
</cp:coreProperties>
</file>