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61" r:id="rId4"/>
    <p:sldId id="262" r:id="rId5"/>
    <p:sldId id="263" r:id="rId6"/>
    <p:sldId id="264" r:id="rId7"/>
    <p:sldId id="273" r:id="rId8"/>
    <p:sldId id="265" r:id="rId9"/>
    <p:sldId id="267" r:id="rId10"/>
    <p:sldId id="268" r:id="rId11"/>
    <p:sldId id="269" r:id="rId12"/>
    <p:sldId id="283" r:id="rId13"/>
    <p:sldId id="284" r:id="rId14"/>
    <p:sldId id="282" r:id="rId15"/>
    <p:sldId id="280" r:id="rId16"/>
    <p:sldId id="290" r:id="rId17"/>
    <p:sldId id="281" r:id="rId18"/>
    <p:sldId id="291" r:id="rId19"/>
    <p:sldId id="292" r:id="rId20"/>
    <p:sldId id="285" r:id="rId21"/>
    <p:sldId id="286" r:id="rId22"/>
    <p:sldId id="293" r:id="rId23"/>
    <p:sldId id="287" r:id="rId24"/>
    <p:sldId id="288" r:id="rId25"/>
    <p:sldId id="289" r:id="rId26"/>
    <p:sldId id="294" r:id="rId27"/>
    <p:sldId id="295" r:id="rId28"/>
    <p:sldId id="266" r:id="rId29"/>
    <p:sldId id="270" r:id="rId30"/>
    <p:sldId id="296" r:id="rId31"/>
    <p:sldId id="297" r:id="rId32"/>
    <p:sldId id="298" r:id="rId33"/>
    <p:sldId id="299" r:id="rId34"/>
    <p:sldId id="300" r:id="rId35"/>
    <p:sldId id="301" r:id="rId36"/>
    <p:sldId id="329" r:id="rId37"/>
    <p:sldId id="271" r:id="rId38"/>
    <p:sldId id="272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274" r:id="rId49"/>
    <p:sldId id="275" r:id="rId50"/>
    <p:sldId id="311" r:id="rId51"/>
    <p:sldId id="312" r:id="rId52"/>
    <p:sldId id="313" r:id="rId53"/>
    <p:sldId id="318" r:id="rId54"/>
    <p:sldId id="319" r:id="rId55"/>
    <p:sldId id="314" r:id="rId56"/>
    <p:sldId id="315" r:id="rId57"/>
    <p:sldId id="316" r:id="rId58"/>
    <p:sldId id="317" r:id="rId59"/>
    <p:sldId id="276" r:id="rId60"/>
    <p:sldId id="277" r:id="rId61"/>
    <p:sldId id="320" r:id="rId62"/>
    <p:sldId id="321" r:id="rId63"/>
    <p:sldId id="278" r:id="rId64"/>
    <p:sldId id="279" r:id="rId65"/>
    <p:sldId id="325" r:id="rId66"/>
    <p:sldId id="328" r:id="rId67"/>
    <p:sldId id="322" r:id="rId68"/>
    <p:sldId id="326" r:id="rId69"/>
    <p:sldId id="323" r:id="rId70"/>
    <p:sldId id="327" r:id="rId71"/>
    <p:sldId id="324" r:id="rId72"/>
    <p:sldId id="260" r:id="rId73"/>
    <p:sldId id="259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6A8A988-3D0F-4AFC-9D56-AF1A7DF473AB}">
          <p14:sldIdLst>
            <p14:sldId id="257"/>
            <p14:sldId id="258"/>
            <p14:sldId id="261"/>
            <p14:sldId id="262"/>
            <p14:sldId id="263"/>
            <p14:sldId id="264"/>
            <p14:sldId id="273"/>
          </p14:sldIdLst>
        </p14:section>
        <p14:section name="DFS" id="{A9CBECE7-E006-4A84-A2EA-763446E1535D}">
          <p14:sldIdLst>
            <p14:sldId id="265"/>
            <p14:sldId id="267"/>
            <p14:sldId id="268"/>
            <p14:sldId id="269"/>
            <p14:sldId id="283"/>
            <p14:sldId id="284"/>
            <p14:sldId id="282"/>
            <p14:sldId id="280"/>
            <p14:sldId id="290"/>
            <p14:sldId id="281"/>
            <p14:sldId id="291"/>
            <p14:sldId id="292"/>
            <p14:sldId id="285"/>
            <p14:sldId id="286"/>
            <p14:sldId id="293"/>
            <p14:sldId id="287"/>
            <p14:sldId id="288"/>
            <p14:sldId id="289"/>
            <p14:sldId id="294"/>
            <p14:sldId id="295"/>
          </p14:sldIdLst>
        </p14:section>
        <p14:section name="MapReduce Theory" id="{6413C96B-B64B-4BFB-A163-6070BF6EAAAD}">
          <p14:sldIdLst>
            <p14:sldId id="266"/>
            <p14:sldId id="270"/>
            <p14:sldId id="296"/>
            <p14:sldId id="297"/>
            <p14:sldId id="298"/>
            <p14:sldId id="299"/>
            <p14:sldId id="300"/>
            <p14:sldId id="301"/>
            <p14:sldId id="329"/>
          </p14:sldIdLst>
        </p14:section>
        <p14:section name="MapReduce in Hadoop" id="{54A6AE8A-0705-4BD3-A3D3-76E7580C94A3}">
          <p14:sldIdLst>
            <p14:sldId id="271"/>
            <p14:sldId id="272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  <p14:section name="MapReduce 1" id="{DAEBF872-B942-45BB-874E-8AC182452757}">
          <p14:sldIdLst>
            <p14:sldId id="274"/>
            <p14:sldId id="275"/>
            <p14:sldId id="311"/>
            <p14:sldId id="312"/>
            <p14:sldId id="313"/>
            <p14:sldId id="318"/>
            <p14:sldId id="319"/>
            <p14:sldId id="314"/>
            <p14:sldId id="315"/>
            <p14:sldId id="316"/>
            <p14:sldId id="317"/>
          </p14:sldIdLst>
        </p14:section>
        <p14:section name="YARN" id="{3CEF6B83-6D95-4463-9563-C5F1645CB60B}">
          <p14:sldIdLst>
            <p14:sldId id="276"/>
            <p14:sldId id="277"/>
            <p14:sldId id="320"/>
            <p14:sldId id="321"/>
          </p14:sldIdLst>
        </p14:section>
        <p14:section name="Algorithms" id="{45CE9026-4979-4EFE-B95E-96B8D37A8607}">
          <p14:sldIdLst>
            <p14:sldId id="278"/>
            <p14:sldId id="279"/>
            <p14:sldId id="325"/>
            <p14:sldId id="328"/>
            <p14:sldId id="322"/>
            <p14:sldId id="326"/>
            <p14:sldId id="323"/>
            <p14:sldId id="327"/>
            <p14:sldId id="324"/>
          </p14:sldIdLst>
        </p14:section>
        <p14:section name="Closing" id="{4F5AD557-3A19-4811-87F0-16D8E5F90D50}">
          <p14:sldIdLst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3304-F5B6-4F59-B2FD-924FF6E7182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F876E-810E-437F-967B-FAA31E72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F876E-810E-437F-967B-FAA31E72E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F876E-810E-437F-967B-FAA31E72EC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5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5A3D-7B59-80DF-38B9-D025B947E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37491-C7A0-ADF1-AE1C-06D6ED06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D9FB1-F856-1B58-CEB0-04835A51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6763F-303F-F0E0-1C5D-745BA04B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0413-B7AF-CB9B-7F20-0A20A458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3B7B-106B-E57C-AA74-22EB3A0F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62902-5685-4F51-D7FC-43427E041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4E6E2-9273-F45D-3AD7-7AE87A43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4C03-4154-0D96-3034-9C4DAFD5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FF7A-CE64-7F60-C1FB-3C687894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CE6F5-6C5F-BD77-684F-7120CF00B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3A024-B798-91C1-F991-DB8B97898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F793B-2754-429C-7DD2-572D55D3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10F3-8265-67C2-716A-DD87C5B7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095B6-9C94-F6FD-218D-0D17DBF8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9A65-1560-1403-4AFB-3E39BBA3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A0034-6D2E-DE56-B4E9-20E58BDD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B7B5-C5EC-705B-DC72-E1329485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00D05-9859-9DE4-E6AB-F1148250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E48F-3B20-4C59-67D5-2D18924E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63CD-1A7F-F823-AA78-EB6D1DCD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0D152-BD51-EE75-A662-43883358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320D-D4D1-96DF-3C17-9370C60E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D7F0-53EE-13B4-3420-7709547C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353D2-B1F2-6065-2007-A89DD8B9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15B4-F0AD-CC78-8458-2CBA47D4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E445F-572D-975A-14F9-0BEF39C63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692DA-5C37-2279-633F-2B76D035E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60442-118A-6247-AB9A-79A763C7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396CF-1057-BA38-F7DC-B7090BB4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1F9F5-B258-ED53-4451-D309651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38DC-CDE8-CEB0-8D49-5C617CE3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E2B05-A9A1-B090-6FEC-5DFB85A0A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65AD3-C120-8A32-81FF-8E27BBE2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68E99-7313-E55D-9159-35CB3AE22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6E9CA-66A6-0E6A-484A-091EB0F56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1A135-E73D-F952-D526-638B3CE5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6C1D0-725E-0FC0-6EE3-6DA86DEC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4C852-27F7-AB1D-983C-4206E304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BFE8-2682-9A2A-EB04-4FA17E0B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7B406-6FC4-6969-44F2-01B3310B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7D9AF-B3AB-1DFC-7E2E-43F7F35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C90BC-1C1D-BF57-1798-FA03A317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67B1B-E52E-3D14-9346-1612131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D4C19-5E5C-C09E-84DB-AD92491E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1ADBC-9ADF-91F2-5BAF-754168FD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273C-1D64-2092-5A86-565C0774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25CB-0E1B-E40B-7920-F6D3AD97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708B8-1231-56A2-D0B1-6EEA8A19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1DADD-2A82-7797-6D8E-43743F33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9249B-0EC8-71B8-863A-71B46EA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462AA-D67B-C61B-8B78-DDC0FC21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014F-83D7-0927-EE7B-0431AA25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FCC69-EB7A-2F76-8D2B-E8F674F7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885B6-6A04-E9FF-5BE2-241BAC74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0090-63DC-052D-09CB-2F9488A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B50D6-A4B7-84F2-496A-66B20930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19C04-DD3E-902E-F30F-650474DE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76602-EC98-D4DF-2126-BF1A87D7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449DC-1CC4-1915-BB37-11F86347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F006-796E-FEC5-46C3-D070E6605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AF44A-5458-443F-8069-4033EBCA98A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10223-CAA1-6E01-2CF0-8CAB4859F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CC0DA-7897-40D8-DBDC-F9D221BEE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366F8E-8C69-4349-97BD-13C0429B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aticon.com/free-icon/cogwheel_16507272" TargetMode="External"/><Relationship Id="rId18" Type="http://schemas.openxmlformats.org/officeDocument/2006/relationships/hyperlink" Target="https://www.flickr.com/photos/bjtechnewsphotolibrary/43311938064/" TargetMode="External"/><Relationship Id="rId26" Type="http://schemas.openxmlformats.org/officeDocument/2006/relationships/hyperlink" Target="https://www.flickr.com/photos/maethlin/6599990949/" TargetMode="External"/><Relationship Id="rId21" Type="http://schemas.openxmlformats.org/officeDocument/2006/relationships/hyperlink" Target="https://www.flickr.com/photos/32639652@N04/3189595699/" TargetMode="External"/><Relationship Id="rId34" Type="http://schemas.openxmlformats.org/officeDocument/2006/relationships/hyperlink" Target="https://www.flickr.com/photos/bintangbis/46828591801/" TargetMode="External"/><Relationship Id="rId7" Type="http://schemas.openxmlformats.org/officeDocument/2006/relationships/hyperlink" Target="https://www.flickr.com/photos/bobex_pics/5307956806/" TargetMode="External"/><Relationship Id="rId12" Type="http://schemas.openxmlformats.org/officeDocument/2006/relationships/hyperlink" Target="https://www.flaticon.com/free-icon/distribution_1447098" TargetMode="External"/><Relationship Id="rId17" Type="http://schemas.openxmlformats.org/officeDocument/2006/relationships/hyperlink" Target="https://www.flickr.com/photos/jcapaldi/3679918123/" TargetMode="External"/><Relationship Id="rId25" Type="http://schemas.openxmlformats.org/officeDocument/2006/relationships/hyperlink" Target="https://www.flickr.com/photos/edbierman/8486506579/" TargetMode="External"/><Relationship Id="rId33" Type="http://schemas.openxmlformats.org/officeDocument/2006/relationships/hyperlink" Target="https://www.flaticon.com/free-icon/ghost_6110715?related_id=6110373" TargetMode="External"/><Relationship Id="rId38" Type="http://schemas.openxmlformats.org/officeDocument/2006/relationships/image" Target="../media/image44.jpg"/><Relationship Id="rId2" Type="http://schemas.openxmlformats.org/officeDocument/2006/relationships/hyperlink" Target="https://www.flickr.com/photos/wwarby/16413984940" TargetMode="External"/><Relationship Id="rId16" Type="http://schemas.openxmlformats.org/officeDocument/2006/relationships/hyperlink" Target="https://wikitech.wikimedia.org/wiki/File:Kubernetes-icon-color.svg" TargetMode="External"/><Relationship Id="rId20" Type="http://schemas.openxmlformats.org/officeDocument/2006/relationships/hyperlink" Target="https://www.flickr.com/photos/hisgett/5017599571/" TargetMode="External"/><Relationship Id="rId29" Type="http://schemas.openxmlformats.org/officeDocument/2006/relationships/hyperlink" Target="https://www.flaticon.com/free-icon/creature_1371845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kitschweb/8077198459/" TargetMode="External"/><Relationship Id="rId11" Type="http://schemas.openxmlformats.org/officeDocument/2006/relationships/hyperlink" Target="https://www.flaticon.com/free-icon/theory_12236772" TargetMode="External"/><Relationship Id="rId24" Type="http://schemas.openxmlformats.org/officeDocument/2006/relationships/hyperlink" Target="https://www.flickr.com/photos/mdpettitt/8671901426/" TargetMode="External"/><Relationship Id="rId32" Type="http://schemas.openxmlformats.org/officeDocument/2006/relationships/hyperlink" Target="https://www.flickr.com/photos/subharnab/30689470020" TargetMode="External"/><Relationship Id="rId37" Type="http://schemas.openxmlformats.org/officeDocument/2006/relationships/hyperlink" Target="https://giraph.apache.org/" TargetMode="External"/><Relationship Id="rId5" Type="http://schemas.openxmlformats.org/officeDocument/2006/relationships/hyperlink" Target="https://www.flickr.com/photos/jeff_dray/5266328653" TargetMode="External"/><Relationship Id="rId15" Type="http://schemas.openxmlformats.org/officeDocument/2006/relationships/hyperlink" Target="https://www.flaticon.com/free-icon/algorithm_1628175" TargetMode="External"/><Relationship Id="rId23" Type="http://schemas.openxmlformats.org/officeDocument/2006/relationships/hyperlink" Target="https://commons.wikimedia.org/wiki/Category:Ballot_boxes_in_Slovakia#/media/File:VolbaPrezidenta2019Urna.jpg" TargetMode="External"/><Relationship Id="rId28" Type="http://schemas.openxmlformats.org/officeDocument/2006/relationships/hyperlink" Target="https://www.flaticon.com/free-icon/task_762686?term=task" TargetMode="External"/><Relationship Id="rId36" Type="http://schemas.openxmlformats.org/officeDocument/2006/relationships/hyperlink" Target="https://cognitiveclass.ai/" TargetMode="External"/><Relationship Id="rId10" Type="http://schemas.openxmlformats.org/officeDocument/2006/relationships/hyperlink" Target="https://www.flaticon.com/free-icon/browser_4248082" TargetMode="External"/><Relationship Id="rId19" Type="http://schemas.openxmlformats.org/officeDocument/2006/relationships/hyperlink" Target="https://www.flaticon.com/free-icon/word_4726038" TargetMode="External"/><Relationship Id="rId31" Type="http://schemas.openxmlformats.org/officeDocument/2006/relationships/hyperlink" Target="https://www.flickr.com/photos/8253719@N04/4318707606/" TargetMode="External"/><Relationship Id="rId4" Type="http://schemas.openxmlformats.org/officeDocument/2006/relationships/hyperlink" Target="https://www.flickr.com/photos/tambako/53003359590/" TargetMode="External"/><Relationship Id="rId9" Type="http://schemas.openxmlformats.org/officeDocument/2006/relationships/hyperlink" Target="https://www.flaticon.com/free-icon/operational-system_7664146" TargetMode="External"/><Relationship Id="rId14" Type="http://schemas.openxmlformats.org/officeDocument/2006/relationships/hyperlink" Target="https://www.flaticon.com/free-icon/cluster-computing_5835215?related_id=5835212&amp;origin=search" TargetMode="External"/><Relationship Id="rId22" Type="http://schemas.openxmlformats.org/officeDocument/2006/relationships/hyperlink" Target="https://www.flickr.com/photos/butterforfilm/5315113267/" TargetMode="External"/><Relationship Id="rId27" Type="http://schemas.openxmlformats.org/officeDocument/2006/relationships/hyperlink" Target="https://www.flaticon.com/free-icon/javascript_4941047" TargetMode="External"/><Relationship Id="rId30" Type="http://schemas.openxmlformats.org/officeDocument/2006/relationships/hyperlink" Target="https://www.flaticon.com/free-icon/rabbit_10806489" TargetMode="External"/><Relationship Id="rId35" Type="http://schemas.openxmlformats.org/officeDocument/2006/relationships/hyperlink" Target="https://hadoop.apache.org/" TargetMode="External"/><Relationship Id="rId8" Type="http://schemas.openxmlformats.org/officeDocument/2006/relationships/hyperlink" Target="https://www.flaticon.com/free-icon/folder_3767094" TargetMode="External"/><Relationship Id="rId3" Type="http://schemas.openxmlformats.org/officeDocument/2006/relationships/hyperlink" Target="https://www.flickr.com/photos/befuddledsenses/493303882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chemeClr val="accent1">
                  <a:lumMod val="40000"/>
                  <a:lumOff val="60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 dirty="0"/>
              <a:t>Apache Hadoop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6CB3-8DF4-8163-8729-2112D8DC836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Distributed File System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186AB006-35D3-419F-AA27-24A48913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1A5B1-9D18-90A8-D4AE-2505B05B9E90}"/>
              </a:ext>
            </a:extLst>
          </p:cNvPr>
          <p:cNvSpPr txBox="1"/>
          <p:nvPr/>
        </p:nvSpPr>
        <p:spPr>
          <a:xfrm>
            <a:off x="1327355" y="1586081"/>
            <a:ext cx="1002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Securely store files on a cluster made of commodity hardware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9DED8-DB52-9C63-3B62-8888AF0CBB15}"/>
              </a:ext>
            </a:extLst>
          </p:cNvPr>
          <p:cNvSpPr txBox="1"/>
          <p:nvPr/>
        </p:nvSpPr>
        <p:spPr>
          <a:xfrm>
            <a:off x="752167" y="3867954"/>
            <a:ext cx="52750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Concurrent changes (mutations)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Concurrent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File Permissions only prevent unintended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POSIX-compliant</a:t>
            </a:r>
          </a:p>
        </p:txBody>
      </p:sp>
      <p:pic>
        <p:nvPicPr>
          <p:cNvPr id="9" name="Picture 8" descr="An elephant standing in front of a stone wall&#10;&#10;Description automatically generated">
            <a:extLst>
              <a:ext uri="{FF2B5EF4-FFF2-40B4-BE49-F238E27FC236}">
                <a16:creationId xmlns:a16="http://schemas.microsoft.com/office/drawing/2014/main" id="{42D99084-8AF7-4D22-8124-F7A5DC4F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34" y="3578280"/>
            <a:ext cx="4596237" cy="306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020C8C-3052-52F9-D868-FCCB6B3B889A}"/>
              </a:ext>
            </a:extLst>
          </p:cNvPr>
          <p:cNvSpPr txBox="1"/>
          <p:nvPr/>
        </p:nvSpPr>
        <p:spPr>
          <a:xfrm>
            <a:off x="2148349" y="2474892"/>
            <a:ext cx="229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Google File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System (GFS)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2DE15-B49C-E986-B561-748F839558A0}"/>
              </a:ext>
            </a:extLst>
          </p:cNvPr>
          <p:cNvSpPr txBox="1"/>
          <p:nvPr/>
        </p:nvSpPr>
        <p:spPr>
          <a:xfrm>
            <a:off x="6587613" y="2474892"/>
            <a:ext cx="323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Hadoop Distributed File System (HDFS)</a:t>
            </a:r>
          </a:p>
        </p:txBody>
      </p:sp>
    </p:spTree>
    <p:extLst>
      <p:ext uri="{BB962C8B-B14F-4D97-AF65-F5344CB8AC3E}">
        <p14:creationId xmlns:p14="http://schemas.microsoft.com/office/powerpoint/2010/main" val="699776106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E9FD6AB-99E8-96B7-1F21-C016715A4D1E}"/>
              </a:ext>
            </a:extLst>
          </p:cNvPr>
          <p:cNvSpPr/>
          <p:nvPr/>
        </p:nvSpPr>
        <p:spPr>
          <a:xfrm>
            <a:off x="5073445" y="501445"/>
            <a:ext cx="5740270" cy="58895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Google File System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440798-3081-217D-1B63-90EAAF147897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file with white text&#10;&#10;Description automatically generated">
            <a:extLst>
              <a:ext uri="{FF2B5EF4-FFF2-40B4-BE49-F238E27FC236}">
                <a16:creationId xmlns:a16="http://schemas.microsoft.com/office/drawing/2014/main" id="{204906B9-2535-DE6C-DE80-778E4F1C4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CE50DE-8CF3-EEA1-8A93-7369FB8086AC}"/>
              </a:ext>
            </a:extLst>
          </p:cNvPr>
          <p:cNvSpPr txBox="1"/>
          <p:nvPr/>
        </p:nvSpPr>
        <p:spPr>
          <a:xfrm>
            <a:off x="5355115" y="1868224"/>
            <a:ext cx="186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Single GFS master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BB2EB5-B4D3-223B-44FD-70DE9152D875}"/>
              </a:ext>
            </a:extLst>
          </p:cNvPr>
          <p:cNvSpPr txBox="1"/>
          <p:nvPr/>
        </p:nvSpPr>
        <p:spPr>
          <a:xfrm rot="5400000">
            <a:off x="9213675" y="3290909"/>
            <a:ext cx="229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Chunkservers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2316F-FBB9-B766-69E4-536EBD1E0E4B}"/>
              </a:ext>
            </a:extLst>
          </p:cNvPr>
          <p:cNvSpPr txBox="1"/>
          <p:nvPr/>
        </p:nvSpPr>
        <p:spPr>
          <a:xfrm>
            <a:off x="2315819" y="4176710"/>
            <a:ext cx="115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C91A5-3DEB-D486-497E-4311AE723054}"/>
              </a:ext>
            </a:extLst>
          </p:cNvPr>
          <p:cNvSpPr txBox="1"/>
          <p:nvPr/>
        </p:nvSpPr>
        <p:spPr>
          <a:xfrm>
            <a:off x="388535" y="5509720"/>
            <a:ext cx="115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File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D2FD14-17DF-6A9E-51DF-0859CDF5F722}"/>
              </a:ext>
            </a:extLst>
          </p:cNvPr>
          <p:cNvSpPr txBox="1"/>
          <p:nvPr/>
        </p:nvSpPr>
        <p:spPr>
          <a:xfrm>
            <a:off x="10805113" y="5732292"/>
            <a:ext cx="137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GFS Cluster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72C40C-A44C-F4FD-2F36-772C29FE1F44}"/>
              </a:ext>
            </a:extLst>
          </p:cNvPr>
          <p:cNvCxnSpPr/>
          <p:nvPr/>
        </p:nvCxnSpPr>
        <p:spPr>
          <a:xfrm>
            <a:off x="3873909" y="2818003"/>
            <a:ext cx="11995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C7C513-B67C-0AAE-4FC5-78374686054D}"/>
              </a:ext>
            </a:extLst>
          </p:cNvPr>
          <p:cNvCxnSpPr/>
          <p:nvPr/>
        </p:nvCxnSpPr>
        <p:spPr>
          <a:xfrm>
            <a:off x="3873909" y="3314060"/>
            <a:ext cx="11995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2CE115-E229-BD25-B486-8DE9ECD81343}"/>
              </a:ext>
            </a:extLst>
          </p:cNvPr>
          <p:cNvCxnSpPr/>
          <p:nvPr/>
        </p:nvCxnSpPr>
        <p:spPr>
          <a:xfrm>
            <a:off x="3873909" y="3810589"/>
            <a:ext cx="11995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2DED771-49AA-AE3D-D0D7-695AA3F73D7E}"/>
              </a:ext>
            </a:extLst>
          </p:cNvPr>
          <p:cNvSpPr txBox="1"/>
          <p:nvPr/>
        </p:nvSpPr>
        <p:spPr>
          <a:xfrm rot="3221930">
            <a:off x="3380026" y="1835062"/>
            <a:ext cx="181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Read, Write, Modify</a:t>
            </a:r>
          </a:p>
        </p:txBody>
      </p:sp>
    </p:spTree>
    <p:extLst>
      <p:ext uri="{BB962C8B-B14F-4D97-AF65-F5344CB8AC3E}">
        <p14:creationId xmlns:p14="http://schemas.microsoft.com/office/powerpoint/2010/main" val="525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8" grpId="0"/>
      <p:bldP spid="29" grpId="0"/>
      <p:bldP spid="30" grpId="0"/>
      <p:bldP spid="31" grpId="0"/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E79B-4173-3CC9-F082-EAA83E2E9F7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</a:t>
            </a:r>
          </a:p>
        </p:txBody>
      </p:sp>
      <p:pic>
        <p:nvPicPr>
          <p:cNvPr id="3" name="Picture 2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CD5AB8FA-8A27-CBC2-0E63-1A981EFF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DE66A-58AD-0E9C-0E66-363A2AC11C27}"/>
              </a:ext>
            </a:extLst>
          </p:cNvPr>
          <p:cNvSpPr txBox="1"/>
          <p:nvPr/>
        </p:nvSpPr>
        <p:spPr>
          <a:xfrm>
            <a:off x="4709331" y="1763851"/>
            <a:ext cx="67354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Accessing the cluster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Interact with GFS master for metadata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Data bearing communication goes directly to </a:t>
            </a:r>
            <a:r>
              <a:rPr lang="en-US" sz="2800" dirty="0" err="1"/>
              <a:t>chunkservers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be (and often </a:t>
            </a:r>
            <a:r>
              <a:rPr lang="en-US" sz="2800" i="1" dirty="0"/>
              <a:t>is</a:t>
            </a:r>
            <a:r>
              <a:rPr lang="en-US" sz="2800" dirty="0"/>
              <a:t>) hosted on </a:t>
            </a:r>
            <a:r>
              <a:rPr lang="en-US" sz="2800" dirty="0" err="1"/>
              <a:t>chunkservers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64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052315-90A2-1E60-975A-911AF54015B2}"/>
              </a:ext>
            </a:extLst>
          </p:cNvPr>
          <p:cNvSpPr/>
          <p:nvPr/>
        </p:nvSpPr>
        <p:spPr>
          <a:xfrm>
            <a:off x="68826" y="4277032"/>
            <a:ext cx="1789471" cy="1130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9B249-8FB3-84DD-C680-E107125080D8}"/>
              </a:ext>
            </a:extLst>
          </p:cNvPr>
          <p:cNvSpPr/>
          <p:nvPr/>
        </p:nvSpPr>
        <p:spPr>
          <a:xfrm>
            <a:off x="68826" y="3146322"/>
            <a:ext cx="1789471" cy="1130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52E0F4-4026-873B-C6DA-C6082EF10CEC}"/>
              </a:ext>
            </a:extLst>
          </p:cNvPr>
          <p:cNvSpPr/>
          <p:nvPr/>
        </p:nvSpPr>
        <p:spPr>
          <a:xfrm>
            <a:off x="68825" y="2026338"/>
            <a:ext cx="1789471" cy="1130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1BCEF-97DB-2076-5F15-C029AD58F4A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DF000-8086-12DC-BC86-A07894F5C4FD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file with white text&#10;&#10;Description automatically generated">
            <a:extLst>
              <a:ext uri="{FF2B5EF4-FFF2-40B4-BE49-F238E27FC236}">
                <a16:creationId xmlns:a16="http://schemas.microsoft.com/office/drawing/2014/main" id="{C51553AC-39DD-4CDE-9C45-DA935C72C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08FE4-561A-A350-5A69-17F51B4E24C8}"/>
              </a:ext>
            </a:extLst>
          </p:cNvPr>
          <p:cNvSpPr txBox="1"/>
          <p:nvPr/>
        </p:nvSpPr>
        <p:spPr>
          <a:xfrm>
            <a:off x="3096840" y="1659285"/>
            <a:ext cx="7679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Files are divided into fixed-size </a:t>
            </a:r>
            <a:r>
              <a:rPr lang="en-US" sz="2800" i="1" dirty="0"/>
              <a:t>chunks</a:t>
            </a:r>
            <a:r>
              <a:rPr lang="en-US" sz="2800" dirty="0"/>
              <a:t> (sometimes </a:t>
            </a:r>
            <a:r>
              <a:rPr lang="en-US" sz="2800" i="1" dirty="0"/>
              <a:t>blocks</a:t>
            </a:r>
            <a:r>
              <a:rPr lang="en-US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Chunks are larger than OS blocks (e.g. 128 MB)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Chunks are stored in 3 replicas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Globally unique </a:t>
            </a:r>
            <a:r>
              <a:rPr lang="en-US" sz="2800" i="1" dirty="0"/>
              <a:t>chunk handle</a:t>
            </a:r>
            <a:r>
              <a:rPr lang="en-US" sz="2800" dirty="0"/>
              <a:t> created by master upon creation (64 bit)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536E29-3E8C-E1C1-4BE0-2C72C8CBE197}"/>
              </a:ext>
            </a:extLst>
          </p:cNvPr>
          <p:cNvSpPr/>
          <p:nvPr/>
        </p:nvSpPr>
        <p:spPr>
          <a:xfrm>
            <a:off x="2871019" y="3166880"/>
            <a:ext cx="8229600" cy="242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7ACB92B1-7566-3360-C78C-B5170FB0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7AA0-C253-242F-5BC1-A1937C0D06E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293806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Chunkservers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3AC08BC3-0D31-556A-1D29-9A31A904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4" name="Picture 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D8B4AEBC-0B6B-6876-09CB-37A61598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94E37AD-4A20-520F-D858-94BF779C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17D810BD-A404-62F1-F09B-FD3DE776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3E72CB-D8D6-3584-4DA7-7FBD3C9C952E}"/>
              </a:ext>
            </a:extLst>
          </p:cNvPr>
          <p:cNvSpPr txBox="1"/>
          <p:nvPr/>
        </p:nvSpPr>
        <p:spPr>
          <a:xfrm>
            <a:off x="1646903" y="2132438"/>
            <a:ext cx="5913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Stores chunks of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Handles data bearing communication directly with clients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Responses to master’s </a:t>
            </a:r>
            <a:r>
              <a:rPr lang="en-US" sz="2800" i="1" dirty="0"/>
              <a:t>heartbeat</a:t>
            </a:r>
          </a:p>
        </p:txBody>
      </p:sp>
      <p:pic>
        <p:nvPicPr>
          <p:cNvPr id="8" name="Picture 7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2186E2B0-5168-42FF-9F04-892F238A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E4D995-61C0-7D76-9459-D5652605CED7}"/>
              </a:ext>
            </a:extLst>
          </p:cNvPr>
          <p:cNvSpPr/>
          <p:nvPr/>
        </p:nvSpPr>
        <p:spPr>
          <a:xfrm>
            <a:off x="3293806" y="1573160"/>
            <a:ext cx="1356852" cy="4227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10D27-E81A-D3D6-2C30-212C3CBDF51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GFS Master</a:t>
            </a:r>
          </a:p>
        </p:txBody>
      </p:sp>
      <p:pic>
        <p:nvPicPr>
          <p:cNvPr id="3" name="Picture 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7BAF3506-6DFD-C8AD-28A7-CEE1787B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02F81-9ECD-02D7-192A-3D78CB577F72}"/>
              </a:ext>
            </a:extLst>
          </p:cNvPr>
          <p:cNvSpPr txBox="1"/>
          <p:nvPr/>
        </p:nvSpPr>
        <p:spPr>
          <a:xfrm>
            <a:off x="186492" y="1488548"/>
            <a:ext cx="5275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Maintains system 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Garbage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Organizes chunk migration between </a:t>
            </a:r>
            <a:r>
              <a:rPr lang="en-US" sz="2800" dirty="0" err="1"/>
              <a:t>chunkservers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Sends out heartbeat to monitor the health of the cluster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D3053-AC4B-6095-9B34-5F89782CD107}"/>
              </a:ext>
            </a:extLst>
          </p:cNvPr>
          <p:cNvSpPr txBox="1"/>
          <p:nvPr/>
        </p:nvSpPr>
        <p:spPr>
          <a:xfrm>
            <a:off x="6381135" y="507751"/>
            <a:ext cx="5574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File and chunk namespaces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Mapping from files to chunks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Location of each chunk’s replicas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E7EED0-AE58-90D6-8A1E-37F4DC6EFA63}"/>
              </a:ext>
            </a:extLst>
          </p:cNvPr>
          <p:cNvCxnSpPr>
            <a:endCxn id="6" idx="1"/>
          </p:cNvCxnSpPr>
          <p:nvPr/>
        </p:nvCxnSpPr>
        <p:spPr>
          <a:xfrm flipV="1">
            <a:off x="4719484" y="1200249"/>
            <a:ext cx="1661651" cy="57939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3B83C1B-D788-674D-2D77-D05AB8CDF306}"/>
              </a:ext>
            </a:extLst>
          </p:cNvPr>
          <p:cNvSpPr/>
          <p:nvPr/>
        </p:nvSpPr>
        <p:spPr>
          <a:xfrm>
            <a:off x="186492" y="2782529"/>
            <a:ext cx="4955779" cy="1991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91D8914-BC6E-9057-82D3-CE3EAFE1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802F81-9ECD-02D7-192A-3D78CB577F72}"/>
              </a:ext>
            </a:extLst>
          </p:cNvPr>
          <p:cNvSpPr txBox="1"/>
          <p:nvPr/>
        </p:nvSpPr>
        <p:spPr>
          <a:xfrm>
            <a:off x="265150" y="1311964"/>
            <a:ext cx="5830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File and chunk namespaces and </a:t>
            </a:r>
          </a:p>
          <a:p>
            <a:r>
              <a:rPr lang="en-US" sz="2800" dirty="0"/>
              <a:t>file to chunk mappings </a:t>
            </a:r>
          </a:p>
          <a:p>
            <a:r>
              <a:rPr lang="en-US" sz="2800" dirty="0"/>
              <a:t>are stored on a hard drive with logging mutations in the </a:t>
            </a:r>
            <a:r>
              <a:rPr lang="en-US" sz="2800" i="1" dirty="0"/>
              <a:t>operational log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10D27-E81A-D3D6-2C30-212C3CBDF51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GFS Master</a:t>
            </a:r>
          </a:p>
        </p:txBody>
      </p:sp>
      <p:pic>
        <p:nvPicPr>
          <p:cNvPr id="3" name="Picture 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7BAF3506-6DFD-C8AD-28A7-CEE1787B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EA77A6BA-F9E8-92CA-51E6-9A468C2C7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B735410-75FF-9688-7916-75AD14DBA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9" name="Picture 8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32A5DCA-DA99-4E6A-493A-33529718E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12" name="Picture 1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38E24FD7-A917-E761-DA30-81FAB753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CFAAA8-0F93-5401-7C03-ED791FB69908}"/>
              </a:ext>
            </a:extLst>
          </p:cNvPr>
          <p:cNvSpPr txBox="1"/>
          <p:nvPr/>
        </p:nvSpPr>
        <p:spPr>
          <a:xfrm>
            <a:off x="265150" y="4638095"/>
            <a:ext cx="583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Chunk locations are not stored, but collected during startup (or when a new </a:t>
            </a:r>
            <a:r>
              <a:rPr lang="en-US" sz="2800" dirty="0" err="1"/>
              <a:t>chunkserver</a:t>
            </a:r>
            <a:r>
              <a:rPr lang="en-US" sz="2800" dirty="0"/>
              <a:t> appears)</a:t>
            </a:r>
            <a:endParaRPr lang="en-US" sz="2800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8A8D2-5972-07CB-D430-592A5FE0AB20}"/>
              </a:ext>
            </a:extLst>
          </p:cNvPr>
          <p:cNvCxnSpPr>
            <a:cxnSpLocks/>
          </p:cNvCxnSpPr>
          <p:nvPr/>
        </p:nvCxnSpPr>
        <p:spPr>
          <a:xfrm flipV="1">
            <a:off x="7020232" y="1311964"/>
            <a:ext cx="1140542" cy="192284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1B9635-1866-A4DE-C254-AEAED55912CE}"/>
              </a:ext>
            </a:extLst>
          </p:cNvPr>
          <p:cNvCxnSpPr>
            <a:cxnSpLocks/>
          </p:cNvCxnSpPr>
          <p:nvPr/>
        </p:nvCxnSpPr>
        <p:spPr>
          <a:xfrm flipV="1">
            <a:off x="7020232" y="2900516"/>
            <a:ext cx="1140542" cy="62926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1473A5-FDBD-C6AA-B6AE-B8570F238EDD}"/>
              </a:ext>
            </a:extLst>
          </p:cNvPr>
          <p:cNvCxnSpPr>
            <a:cxnSpLocks/>
          </p:cNvCxnSpPr>
          <p:nvPr/>
        </p:nvCxnSpPr>
        <p:spPr>
          <a:xfrm>
            <a:off x="7020232" y="3873910"/>
            <a:ext cx="1140542" cy="42278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71B381-3D7D-A92D-7B2A-B143171BF3F7}"/>
              </a:ext>
            </a:extLst>
          </p:cNvPr>
          <p:cNvCxnSpPr>
            <a:cxnSpLocks/>
          </p:cNvCxnSpPr>
          <p:nvPr/>
        </p:nvCxnSpPr>
        <p:spPr>
          <a:xfrm>
            <a:off x="6941574" y="4168877"/>
            <a:ext cx="1101213" cy="116020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7C94B0-E3F2-6E9E-9512-1511428C0C0C}"/>
              </a:ext>
            </a:extLst>
          </p:cNvPr>
          <p:cNvCxnSpPr>
            <a:cxnSpLocks/>
          </p:cNvCxnSpPr>
          <p:nvPr/>
        </p:nvCxnSpPr>
        <p:spPr>
          <a:xfrm flipH="1">
            <a:off x="7020232" y="1431791"/>
            <a:ext cx="1140542" cy="1881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375434-68B9-D979-EEDA-00F75640AED1}"/>
              </a:ext>
            </a:extLst>
          </p:cNvPr>
          <p:cNvCxnSpPr>
            <a:cxnSpLocks/>
          </p:cNvCxnSpPr>
          <p:nvPr/>
        </p:nvCxnSpPr>
        <p:spPr>
          <a:xfrm flipH="1">
            <a:off x="7010400" y="2989483"/>
            <a:ext cx="1140542" cy="599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457F-17CB-65B4-B4FD-0455569F831B}"/>
              </a:ext>
            </a:extLst>
          </p:cNvPr>
          <p:cNvCxnSpPr>
            <a:cxnSpLocks/>
          </p:cNvCxnSpPr>
          <p:nvPr/>
        </p:nvCxnSpPr>
        <p:spPr>
          <a:xfrm flipH="1" flipV="1">
            <a:off x="7020232" y="3824043"/>
            <a:ext cx="1140542" cy="398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097BF2-D7FB-CB9D-4514-B89511402CD2}"/>
              </a:ext>
            </a:extLst>
          </p:cNvPr>
          <p:cNvCxnSpPr>
            <a:cxnSpLocks/>
          </p:cNvCxnSpPr>
          <p:nvPr/>
        </p:nvCxnSpPr>
        <p:spPr>
          <a:xfrm flipH="1" flipV="1">
            <a:off x="6941574" y="4089593"/>
            <a:ext cx="1101213" cy="1173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372AD567-4178-A94F-1258-0C27249CC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72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8FB9B-629C-FCF3-91A3-0B82E52A0BED}"/>
              </a:ext>
            </a:extLst>
          </p:cNvPr>
          <p:cNvSpPr/>
          <p:nvPr/>
        </p:nvSpPr>
        <p:spPr>
          <a:xfrm>
            <a:off x="68826" y="4277032"/>
            <a:ext cx="1789471" cy="1130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2FA19-7F7C-12F0-0880-589F80F2272F}"/>
              </a:ext>
            </a:extLst>
          </p:cNvPr>
          <p:cNvSpPr/>
          <p:nvPr/>
        </p:nvSpPr>
        <p:spPr>
          <a:xfrm>
            <a:off x="68826" y="3146322"/>
            <a:ext cx="1789471" cy="1130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7B7DA-D1D9-187F-CD8D-B460540F352D}"/>
              </a:ext>
            </a:extLst>
          </p:cNvPr>
          <p:cNvSpPr/>
          <p:nvPr/>
        </p:nvSpPr>
        <p:spPr>
          <a:xfrm>
            <a:off x="68825" y="2026338"/>
            <a:ext cx="1789471" cy="1130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Store a New File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440798-3081-217D-1B63-90EAAF147897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file with white text&#10;&#10;Description automatically generated">
            <a:extLst>
              <a:ext uri="{FF2B5EF4-FFF2-40B4-BE49-F238E27FC236}">
                <a16:creationId xmlns:a16="http://schemas.microsoft.com/office/drawing/2014/main" id="{204906B9-2535-DE6C-DE80-778E4F1C4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1BD689-F7F0-71A7-D691-639CECE87E53}"/>
              </a:ext>
            </a:extLst>
          </p:cNvPr>
          <p:cNvCxnSpPr/>
          <p:nvPr/>
        </p:nvCxnSpPr>
        <p:spPr>
          <a:xfrm>
            <a:off x="3667432" y="3716594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C41BA3-3CBF-9A06-8EEF-33B5645B404F}"/>
              </a:ext>
            </a:extLst>
          </p:cNvPr>
          <p:cNvCxnSpPr/>
          <p:nvPr/>
        </p:nvCxnSpPr>
        <p:spPr>
          <a:xfrm>
            <a:off x="3667432" y="3819833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5B46A0-12D4-EB86-9FC5-FA656C8A5680}"/>
              </a:ext>
            </a:extLst>
          </p:cNvPr>
          <p:cNvCxnSpPr>
            <a:cxnSpLocks/>
          </p:cNvCxnSpPr>
          <p:nvPr/>
        </p:nvCxnSpPr>
        <p:spPr>
          <a:xfrm>
            <a:off x="3741173" y="2876524"/>
            <a:ext cx="357402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C7741A-BD9E-B1C7-A90B-DB794543AF35}"/>
              </a:ext>
            </a:extLst>
          </p:cNvPr>
          <p:cNvCxnSpPr>
            <a:cxnSpLocks/>
          </p:cNvCxnSpPr>
          <p:nvPr/>
        </p:nvCxnSpPr>
        <p:spPr>
          <a:xfrm flipV="1">
            <a:off x="7315200" y="1592826"/>
            <a:ext cx="865239" cy="128369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60C849-3442-106F-C4A8-1DE9F0C1FECF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110495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F38245-EBCC-E0A6-4FDB-5CFC74380F6B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24623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8E0A835-8043-94AE-06C6-83865DDD01A4}"/>
              </a:ext>
            </a:extLst>
          </p:cNvPr>
          <p:cNvSpPr/>
          <p:nvPr/>
        </p:nvSpPr>
        <p:spPr>
          <a:xfrm>
            <a:off x="3741173" y="2302536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3B8DC-DD66-2015-ABD2-2E1D5F8CCD45}"/>
              </a:ext>
            </a:extLst>
          </p:cNvPr>
          <p:cNvSpPr/>
          <p:nvPr/>
        </p:nvSpPr>
        <p:spPr>
          <a:xfrm>
            <a:off x="3741173" y="2302536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7ECC08-9228-5DC1-E671-E53B6246CA75}"/>
              </a:ext>
            </a:extLst>
          </p:cNvPr>
          <p:cNvSpPr/>
          <p:nvPr/>
        </p:nvSpPr>
        <p:spPr>
          <a:xfrm>
            <a:off x="3741172" y="2302536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3226D4-9E1F-07FA-A7C5-07359F82381A}"/>
              </a:ext>
            </a:extLst>
          </p:cNvPr>
          <p:cNvSpPr/>
          <p:nvPr/>
        </p:nvSpPr>
        <p:spPr>
          <a:xfrm>
            <a:off x="10006931" y="714991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BADE4-316E-2B36-305A-41A7B5E56379}"/>
              </a:ext>
            </a:extLst>
          </p:cNvPr>
          <p:cNvSpPr/>
          <p:nvPr/>
        </p:nvSpPr>
        <p:spPr>
          <a:xfrm>
            <a:off x="10006930" y="3481219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EAF0BF-AE53-6D33-6A54-03BB3D0319E5}"/>
              </a:ext>
            </a:extLst>
          </p:cNvPr>
          <p:cNvSpPr/>
          <p:nvPr/>
        </p:nvSpPr>
        <p:spPr>
          <a:xfrm>
            <a:off x="10006930" y="4897663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6029 2.59259E-6 C 0.23242 2.59259E-6 0.32161 -0.04815 0.32161 -0.08658 L 0.32161 -0.1724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86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77 2.59259E-6 C 0.23164 2.59259E-6 0.32057 0.05671 0.32057 0.10208 L 0.32057 0.20393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101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64 2.59259E-6 C 0.23151 2.59259E-6 0.32057 0.1162 0.32057 0.20926 L 0.32057 0.4185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8FB9B-629C-FCF3-91A3-0B82E52A0BED}"/>
              </a:ext>
            </a:extLst>
          </p:cNvPr>
          <p:cNvSpPr/>
          <p:nvPr/>
        </p:nvSpPr>
        <p:spPr>
          <a:xfrm>
            <a:off x="68826" y="4277032"/>
            <a:ext cx="1789471" cy="1130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2FA19-7F7C-12F0-0880-589F80F2272F}"/>
              </a:ext>
            </a:extLst>
          </p:cNvPr>
          <p:cNvSpPr/>
          <p:nvPr/>
        </p:nvSpPr>
        <p:spPr>
          <a:xfrm>
            <a:off x="68826" y="3146322"/>
            <a:ext cx="1789471" cy="1130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7B7DA-D1D9-187F-CD8D-B460540F352D}"/>
              </a:ext>
            </a:extLst>
          </p:cNvPr>
          <p:cNvSpPr/>
          <p:nvPr/>
        </p:nvSpPr>
        <p:spPr>
          <a:xfrm>
            <a:off x="68825" y="2026338"/>
            <a:ext cx="1789471" cy="1130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Store a New File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440798-3081-217D-1B63-90EAAF147897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file with white text&#10;&#10;Description automatically generated">
            <a:extLst>
              <a:ext uri="{FF2B5EF4-FFF2-40B4-BE49-F238E27FC236}">
                <a16:creationId xmlns:a16="http://schemas.microsoft.com/office/drawing/2014/main" id="{204906B9-2535-DE6C-DE80-778E4F1C4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1BD689-F7F0-71A7-D691-639CECE87E53}"/>
              </a:ext>
            </a:extLst>
          </p:cNvPr>
          <p:cNvCxnSpPr/>
          <p:nvPr/>
        </p:nvCxnSpPr>
        <p:spPr>
          <a:xfrm>
            <a:off x="3667432" y="3716594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C41BA3-3CBF-9A06-8EEF-33B5645B404F}"/>
              </a:ext>
            </a:extLst>
          </p:cNvPr>
          <p:cNvCxnSpPr/>
          <p:nvPr/>
        </p:nvCxnSpPr>
        <p:spPr>
          <a:xfrm>
            <a:off x="3667432" y="3819833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5B46A0-12D4-EB86-9FC5-FA656C8A5680}"/>
              </a:ext>
            </a:extLst>
          </p:cNvPr>
          <p:cNvCxnSpPr>
            <a:cxnSpLocks/>
          </p:cNvCxnSpPr>
          <p:nvPr/>
        </p:nvCxnSpPr>
        <p:spPr>
          <a:xfrm>
            <a:off x="3741173" y="2876524"/>
            <a:ext cx="357402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C7741A-BD9E-B1C7-A90B-DB794543AF35}"/>
              </a:ext>
            </a:extLst>
          </p:cNvPr>
          <p:cNvCxnSpPr>
            <a:cxnSpLocks/>
          </p:cNvCxnSpPr>
          <p:nvPr/>
        </p:nvCxnSpPr>
        <p:spPr>
          <a:xfrm flipV="1">
            <a:off x="7315200" y="1592826"/>
            <a:ext cx="865239" cy="128369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60C849-3442-106F-C4A8-1DE9F0C1FECF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F38245-EBCC-E0A6-4FDB-5CFC74380F6B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24623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8E0A835-8043-94AE-06C6-83865DDD01A4}"/>
              </a:ext>
            </a:extLst>
          </p:cNvPr>
          <p:cNvSpPr/>
          <p:nvPr/>
        </p:nvSpPr>
        <p:spPr>
          <a:xfrm>
            <a:off x="3741173" y="2302536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3B8DC-DD66-2015-ABD2-2E1D5F8CCD45}"/>
              </a:ext>
            </a:extLst>
          </p:cNvPr>
          <p:cNvSpPr/>
          <p:nvPr/>
        </p:nvSpPr>
        <p:spPr>
          <a:xfrm>
            <a:off x="3741173" y="2302536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7ECC08-9228-5DC1-E671-E53B6246CA75}"/>
              </a:ext>
            </a:extLst>
          </p:cNvPr>
          <p:cNvSpPr/>
          <p:nvPr/>
        </p:nvSpPr>
        <p:spPr>
          <a:xfrm>
            <a:off x="3741172" y="2302536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3226D4-9E1F-07FA-A7C5-07359F82381A}"/>
              </a:ext>
            </a:extLst>
          </p:cNvPr>
          <p:cNvSpPr/>
          <p:nvPr/>
        </p:nvSpPr>
        <p:spPr>
          <a:xfrm>
            <a:off x="10006931" y="714991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BADE4-316E-2B36-305A-41A7B5E56379}"/>
              </a:ext>
            </a:extLst>
          </p:cNvPr>
          <p:cNvSpPr/>
          <p:nvPr/>
        </p:nvSpPr>
        <p:spPr>
          <a:xfrm>
            <a:off x="10006930" y="3481219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EAF0BF-AE53-6D33-6A54-03BB3D0319E5}"/>
              </a:ext>
            </a:extLst>
          </p:cNvPr>
          <p:cNvSpPr/>
          <p:nvPr/>
        </p:nvSpPr>
        <p:spPr>
          <a:xfrm>
            <a:off x="10006930" y="4897663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BD0A9-3C69-3386-1792-0BBEB4D56D52}"/>
              </a:ext>
            </a:extLst>
          </p:cNvPr>
          <p:cNvSpPr/>
          <p:nvPr/>
        </p:nvSpPr>
        <p:spPr>
          <a:xfrm>
            <a:off x="10562605" y="71499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45E5F-B908-478D-A974-97631808A545}"/>
              </a:ext>
            </a:extLst>
          </p:cNvPr>
          <p:cNvSpPr/>
          <p:nvPr/>
        </p:nvSpPr>
        <p:spPr>
          <a:xfrm>
            <a:off x="10006929" y="206716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4FCD23-DE6A-8CFC-29B3-539FC97A991E}"/>
              </a:ext>
            </a:extLst>
          </p:cNvPr>
          <p:cNvSpPr/>
          <p:nvPr/>
        </p:nvSpPr>
        <p:spPr>
          <a:xfrm>
            <a:off x="10562605" y="4897663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6029 2.59259E-6 C 0.23242 2.59259E-6 0.32161 -0.04815 0.32161 -0.08658 L 0.32161 -0.1724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86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77 2.59259E-6 C 0.23164 2.59259E-6 0.32057 0.00185 0.32057 0.00324 L 0.32057 0.00671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64 2.59259E-6 C 0.23151 2.59259E-6 0.32057 0.1162 0.32057 0.20926 L 0.32057 0.4185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13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8FB9B-629C-FCF3-91A3-0B82E52A0BED}"/>
              </a:ext>
            </a:extLst>
          </p:cNvPr>
          <p:cNvSpPr/>
          <p:nvPr/>
        </p:nvSpPr>
        <p:spPr>
          <a:xfrm>
            <a:off x="68826" y="4277032"/>
            <a:ext cx="1789471" cy="1130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2FA19-7F7C-12F0-0880-589F80F2272F}"/>
              </a:ext>
            </a:extLst>
          </p:cNvPr>
          <p:cNvSpPr/>
          <p:nvPr/>
        </p:nvSpPr>
        <p:spPr>
          <a:xfrm>
            <a:off x="68826" y="3146322"/>
            <a:ext cx="1789471" cy="1130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17B7DA-D1D9-187F-CD8D-B460540F352D}"/>
              </a:ext>
            </a:extLst>
          </p:cNvPr>
          <p:cNvSpPr/>
          <p:nvPr/>
        </p:nvSpPr>
        <p:spPr>
          <a:xfrm>
            <a:off x="68825" y="2026338"/>
            <a:ext cx="1789471" cy="1130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Store a New File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440798-3081-217D-1B63-90EAAF147897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file with white text&#10;&#10;Description automatically generated">
            <a:extLst>
              <a:ext uri="{FF2B5EF4-FFF2-40B4-BE49-F238E27FC236}">
                <a16:creationId xmlns:a16="http://schemas.microsoft.com/office/drawing/2014/main" id="{204906B9-2535-DE6C-DE80-778E4F1C4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1BD689-F7F0-71A7-D691-639CECE87E53}"/>
              </a:ext>
            </a:extLst>
          </p:cNvPr>
          <p:cNvCxnSpPr/>
          <p:nvPr/>
        </p:nvCxnSpPr>
        <p:spPr>
          <a:xfrm>
            <a:off x="3667432" y="3716594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C41BA3-3CBF-9A06-8EEF-33B5645B404F}"/>
              </a:ext>
            </a:extLst>
          </p:cNvPr>
          <p:cNvCxnSpPr/>
          <p:nvPr/>
        </p:nvCxnSpPr>
        <p:spPr>
          <a:xfrm>
            <a:off x="3667432" y="3819833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5B46A0-12D4-EB86-9FC5-FA656C8A5680}"/>
              </a:ext>
            </a:extLst>
          </p:cNvPr>
          <p:cNvCxnSpPr>
            <a:cxnSpLocks/>
          </p:cNvCxnSpPr>
          <p:nvPr/>
        </p:nvCxnSpPr>
        <p:spPr>
          <a:xfrm>
            <a:off x="3741173" y="2876524"/>
            <a:ext cx="3574027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C7741A-BD9E-B1C7-A90B-DB794543AF35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60C849-3442-106F-C4A8-1DE9F0C1FECF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107544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F38245-EBCC-E0A6-4FDB-5CFC74380F6B}"/>
              </a:ext>
            </a:extLst>
          </p:cNvPr>
          <p:cNvCxnSpPr>
            <a:cxnSpLocks/>
          </p:cNvCxnSpPr>
          <p:nvPr/>
        </p:nvCxnSpPr>
        <p:spPr>
          <a:xfrm>
            <a:off x="7315200" y="2876524"/>
            <a:ext cx="796413" cy="24623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8E0A835-8043-94AE-06C6-83865DDD01A4}"/>
              </a:ext>
            </a:extLst>
          </p:cNvPr>
          <p:cNvSpPr/>
          <p:nvPr/>
        </p:nvSpPr>
        <p:spPr>
          <a:xfrm>
            <a:off x="3741173" y="2302536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3B8DC-DD66-2015-ABD2-2E1D5F8CCD45}"/>
              </a:ext>
            </a:extLst>
          </p:cNvPr>
          <p:cNvSpPr/>
          <p:nvPr/>
        </p:nvSpPr>
        <p:spPr>
          <a:xfrm>
            <a:off x="3741173" y="2302536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7ECC08-9228-5DC1-E671-E53B6246CA75}"/>
              </a:ext>
            </a:extLst>
          </p:cNvPr>
          <p:cNvSpPr/>
          <p:nvPr/>
        </p:nvSpPr>
        <p:spPr>
          <a:xfrm>
            <a:off x="3741172" y="2302536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3226D4-9E1F-07FA-A7C5-07359F82381A}"/>
              </a:ext>
            </a:extLst>
          </p:cNvPr>
          <p:cNvSpPr/>
          <p:nvPr/>
        </p:nvSpPr>
        <p:spPr>
          <a:xfrm>
            <a:off x="10006931" y="714991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BADE4-316E-2B36-305A-41A7B5E56379}"/>
              </a:ext>
            </a:extLst>
          </p:cNvPr>
          <p:cNvSpPr/>
          <p:nvPr/>
        </p:nvSpPr>
        <p:spPr>
          <a:xfrm>
            <a:off x="10006930" y="3481219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EAF0BF-AE53-6D33-6A54-03BB3D0319E5}"/>
              </a:ext>
            </a:extLst>
          </p:cNvPr>
          <p:cNvSpPr/>
          <p:nvPr/>
        </p:nvSpPr>
        <p:spPr>
          <a:xfrm>
            <a:off x="10006930" y="4897663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BD0A9-3C69-3386-1792-0BBEB4D56D52}"/>
              </a:ext>
            </a:extLst>
          </p:cNvPr>
          <p:cNvSpPr/>
          <p:nvPr/>
        </p:nvSpPr>
        <p:spPr>
          <a:xfrm>
            <a:off x="10562605" y="71499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4FCD23-DE6A-8CFC-29B3-539FC97A991E}"/>
              </a:ext>
            </a:extLst>
          </p:cNvPr>
          <p:cNvSpPr/>
          <p:nvPr/>
        </p:nvSpPr>
        <p:spPr>
          <a:xfrm>
            <a:off x="10562605" y="4897663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DCF7CA-9F7A-4B83-798D-BFA58C8C4910}"/>
              </a:ext>
            </a:extLst>
          </p:cNvPr>
          <p:cNvSpPr/>
          <p:nvPr/>
        </p:nvSpPr>
        <p:spPr>
          <a:xfrm>
            <a:off x="10006929" y="206716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C12D28-1EC7-F0F3-6D47-6480C9CE5D7C}"/>
              </a:ext>
            </a:extLst>
          </p:cNvPr>
          <p:cNvSpPr/>
          <p:nvPr/>
        </p:nvSpPr>
        <p:spPr>
          <a:xfrm>
            <a:off x="10562605" y="2067161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636587-7E8C-FACB-55A7-B7BC7EEB6503}"/>
              </a:ext>
            </a:extLst>
          </p:cNvPr>
          <p:cNvSpPr/>
          <p:nvPr/>
        </p:nvSpPr>
        <p:spPr>
          <a:xfrm>
            <a:off x="10562605" y="3481219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92A50F-DB11-3B8D-CFBA-99CB11996F4C}"/>
              </a:ext>
            </a:extLst>
          </p:cNvPr>
          <p:cNvSpPr/>
          <p:nvPr/>
        </p:nvSpPr>
        <p:spPr>
          <a:xfrm>
            <a:off x="11118280" y="4897663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77 2.59259E-6 C 0.23164 2.59259E-6 0.32057 0.02453 0.32057 0.04421 L 0.32057 0.08819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43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77 2.59259E-6 C 0.23164 2.59259E-6 0.32057 0.06481 0.32057 0.11365 L 0.32057 0.23565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1178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5964 2.59259E-6 C 0.23151 2.59259E-6 0.32057 0.1162 0.32057 0.20926 L 0.32057 0.4185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27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7955-C9CC-38F5-6E9A-E4AAD26C0B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Business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Card</a:t>
            </a:r>
          </a:p>
        </p:txBody>
      </p:sp>
      <p:pic>
        <p:nvPicPr>
          <p:cNvPr id="6" name="Picture 5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E79FC726-A1E6-B814-767B-3BFE7E44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438290"/>
            <a:ext cx="2819644" cy="2530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F533EC-1DC3-7BDE-2602-D4A1EB4E17AD}"/>
              </a:ext>
            </a:extLst>
          </p:cNvPr>
          <p:cNvSpPr txBox="1"/>
          <p:nvPr/>
        </p:nvSpPr>
        <p:spPr>
          <a:xfrm>
            <a:off x="4797814" y="1586081"/>
            <a:ext cx="6794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 of the first </a:t>
            </a:r>
            <a:r>
              <a:rPr lang="en-US" sz="2800" i="1" dirty="0"/>
              <a:t>big data</a:t>
            </a:r>
            <a:r>
              <a:rPr lang="en-US" sz="2800" dirty="0"/>
              <a:t> processing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Distributed</a:t>
            </a:r>
            <a:r>
              <a:rPr lang="en-US" sz="2800" dirty="0"/>
              <a:t> computation and filesystem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Open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Built on top of commodity hardware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6A5C1-D30E-4B6F-EF24-3A4035D815E8}"/>
              </a:ext>
            </a:extLst>
          </p:cNvPr>
          <p:cNvSpPr/>
          <p:nvPr/>
        </p:nvSpPr>
        <p:spPr>
          <a:xfrm>
            <a:off x="4673600" y="3703319"/>
            <a:ext cx="6918960" cy="1945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Reading a File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FCF376-519E-62BE-932C-8ED925ACFF9C}"/>
              </a:ext>
            </a:extLst>
          </p:cNvPr>
          <p:cNvSpPr/>
          <p:nvPr/>
        </p:nvSpPr>
        <p:spPr>
          <a:xfrm>
            <a:off x="68826" y="4277032"/>
            <a:ext cx="1789471" cy="1130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D6684-717F-00B7-0792-FD3C504C6677}"/>
              </a:ext>
            </a:extLst>
          </p:cNvPr>
          <p:cNvSpPr/>
          <p:nvPr/>
        </p:nvSpPr>
        <p:spPr>
          <a:xfrm>
            <a:off x="68826" y="3146322"/>
            <a:ext cx="1789471" cy="1130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8A600-00E5-0328-C2B1-A2AB2B6C18F8}"/>
              </a:ext>
            </a:extLst>
          </p:cNvPr>
          <p:cNvSpPr/>
          <p:nvPr/>
        </p:nvSpPr>
        <p:spPr>
          <a:xfrm>
            <a:off x="68825" y="2026338"/>
            <a:ext cx="1789471" cy="1130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A9E91D-78AF-E327-E5DA-35F901E3CA14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file with white text&#10;&#10;Description automatically generated">
            <a:extLst>
              <a:ext uri="{FF2B5EF4-FFF2-40B4-BE49-F238E27FC236}">
                <a16:creationId xmlns:a16="http://schemas.microsoft.com/office/drawing/2014/main" id="{62113C65-2134-77A5-8F69-FD54A470A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44BF7D-6F69-710A-B528-54380C2405AC}"/>
              </a:ext>
            </a:extLst>
          </p:cNvPr>
          <p:cNvSpPr/>
          <p:nvPr/>
        </p:nvSpPr>
        <p:spPr>
          <a:xfrm>
            <a:off x="10006931" y="714991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B2530-0690-933F-8B14-F31950AB12F5}"/>
              </a:ext>
            </a:extLst>
          </p:cNvPr>
          <p:cNvSpPr/>
          <p:nvPr/>
        </p:nvSpPr>
        <p:spPr>
          <a:xfrm>
            <a:off x="10006930" y="3481219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BD552F-1DE9-E17B-33AD-F612FCD59709}"/>
              </a:ext>
            </a:extLst>
          </p:cNvPr>
          <p:cNvSpPr/>
          <p:nvPr/>
        </p:nvSpPr>
        <p:spPr>
          <a:xfrm>
            <a:off x="10006930" y="4897663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29D518-D668-26B9-37F6-7C0A0C4E2A91}"/>
              </a:ext>
            </a:extLst>
          </p:cNvPr>
          <p:cNvSpPr/>
          <p:nvPr/>
        </p:nvSpPr>
        <p:spPr>
          <a:xfrm>
            <a:off x="10562605" y="71499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0FB13-985D-1952-7A51-C25ACAD591D7}"/>
              </a:ext>
            </a:extLst>
          </p:cNvPr>
          <p:cNvSpPr/>
          <p:nvPr/>
        </p:nvSpPr>
        <p:spPr>
          <a:xfrm>
            <a:off x="10562605" y="4897663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5A044-F44F-F82B-7DBD-B581F1F8B4F8}"/>
              </a:ext>
            </a:extLst>
          </p:cNvPr>
          <p:cNvSpPr/>
          <p:nvPr/>
        </p:nvSpPr>
        <p:spPr>
          <a:xfrm>
            <a:off x="10006929" y="206716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8452B6-CD74-DB14-1713-CAB499111C73}"/>
              </a:ext>
            </a:extLst>
          </p:cNvPr>
          <p:cNvSpPr/>
          <p:nvPr/>
        </p:nvSpPr>
        <p:spPr>
          <a:xfrm>
            <a:off x="10562605" y="2067161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0B01F5-FDBD-473B-0C8F-E84C3169D5B4}"/>
              </a:ext>
            </a:extLst>
          </p:cNvPr>
          <p:cNvSpPr/>
          <p:nvPr/>
        </p:nvSpPr>
        <p:spPr>
          <a:xfrm>
            <a:off x="10562605" y="3481219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1D00DC-23AC-720E-4192-41A95E3DD7DE}"/>
              </a:ext>
            </a:extLst>
          </p:cNvPr>
          <p:cNvSpPr/>
          <p:nvPr/>
        </p:nvSpPr>
        <p:spPr>
          <a:xfrm>
            <a:off x="11118280" y="4897663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637560-03AB-2F10-4CF3-930B8FD5311A}"/>
              </a:ext>
            </a:extLst>
          </p:cNvPr>
          <p:cNvCxnSpPr/>
          <p:nvPr/>
        </p:nvCxnSpPr>
        <p:spPr>
          <a:xfrm>
            <a:off x="3667432" y="3716594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D4B7F5-FF60-2540-FB87-73575282717A}"/>
              </a:ext>
            </a:extLst>
          </p:cNvPr>
          <p:cNvCxnSpPr/>
          <p:nvPr/>
        </p:nvCxnSpPr>
        <p:spPr>
          <a:xfrm>
            <a:off x="3667432" y="3819833"/>
            <a:ext cx="1809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ECD82A-0CBA-BF79-86ED-C0DF446CC184}"/>
              </a:ext>
            </a:extLst>
          </p:cNvPr>
          <p:cNvCxnSpPr>
            <a:cxnSpLocks/>
          </p:cNvCxnSpPr>
          <p:nvPr/>
        </p:nvCxnSpPr>
        <p:spPr>
          <a:xfrm flipV="1">
            <a:off x="3746090" y="1455174"/>
            <a:ext cx="4414684" cy="15928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7283A-DF9F-1E60-D22B-A5A5555264FA}"/>
              </a:ext>
            </a:extLst>
          </p:cNvPr>
          <p:cNvSpPr/>
          <p:nvPr/>
        </p:nvSpPr>
        <p:spPr>
          <a:xfrm>
            <a:off x="7541265" y="950366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DAC30D-F065-A159-810F-11388DE656D3}"/>
              </a:ext>
            </a:extLst>
          </p:cNvPr>
          <p:cNvCxnSpPr>
            <a:cxnSpLocks/>
          </p:cNvCxnSpPr>
          <p:nvPr/>
        </p:nvCxnSpPr>
        <p:spPr>
          <a:xfrm flipV="1">
            <a:off x="3800243" y="2537911"/>
            <a:ext cx="4242544" cy="8097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D135F8-CE89-9DBC-E075-87F8ADC3C6B6}"/>
              </a:ext>
            </a:extLst>
          </p:cNvPr>
          <p:cNvSpPr/>
          <p:nvPr/>
        </p:nvSpPr>
        <p:spPr>
          <a:xfrm>
            <a:off x="7541265" y="2033103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9EC602-91AB-1FF9-BDEF-DCE1D14AD3FB}"/>
              </a:ext>
            </a:extLst>
          </p:cNvPr>
          <p:cNvCxnSpPr>
            <a:cxnSpLocks/>
          </p:cNvCxnSpPr>
          <p:nvPr/>
        </p:nvCxnSpPr>
        <p:spPr>
          <a:xfrm>
            <a:off x="3809495" y="3560292"/>
            <a:ext cx="4287445" cy="211292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3E14044-FD1F-8240-2C8A-8584795EB849}"/>
              </a:ext>
            </a:extLst>
          </p:cNvPr>
          <p:cNvSpPr/>
          <p:nvPr/>
        </p:nvSpPr>
        <p:spPr>
          <a:xfrm>
            <a:off x="7544179" y="5755065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1667 0.213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30482 0.104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32461 -0.2972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29" grpId="0" animBg="1"/>
      <p:bldP spid="29" grpId="1" animBg="1"/>
      <p:bldP spid="29" grpId="2" animBg="1"/>
      <p:bldP spid="32" grpId="0" animBg="1"/>
      <p:bldP spid="32" grpId="1" animBg="1"/>
      <p:bldP spid="32" grpId="2" animBg="1"/>
      <p:bldP spid="36" grpId="0" animBg="1"/>
      <p:bldP spid="36" grpId="1" animBg="1"/>
      <p:bldP spid="3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File Mutation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E0218B-EB94-7DB0-7AE0-51D5EDC0ECB1}"/>
              </a:ext>
            </a:extLst>
          </p:cNvPr>
          <p:cNvSpPr txBox="1"/>
          <p:nvPr/>
        </p:nvSpPr>
        <p:spPr>
          <a:xfrm>
            <a:off x="186492" y="1488548"/>
            <a:ext cx="52750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Namespace mutations (e.g., file creation) are atomic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Master grants a lease to a </a:t>
            </a:r>
            <a:r>
              <a:rPr lang="en-US" sz="2800" dirty="0" err="1"/>
              <a:t>chunkserver</a:t>
            </a:r>
            <a:r>
              <a:rPr lang="en-US" sz="2800" dirty="0"/>
              <a:t> for a given chunk (primary)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Chunk version number </a:t>
            </a:r>
            <a:r>
              <a:rPr lang="en-US" sz="2800" dirty="0"/>
              <a:t>is used to distinguish between up-to-date and outdated replicas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7DE69-F35C-7213-9540-B3BB7657216C}"/>
              </a:ext>
            </a:extLst>
          </p:cNvPr>
          <p:cNvSpPr txBox="1"/>
          <p:nvPr/>
        </p:nvSpPr>
        <p:spPr>
          <a:xfrm>
            <a:off x="7005163" y="2240716"/>
            <a:ext cx="52750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mutations handled by </a:t>
            </a:r>
            <a:r>
              <a:rPr lang="en-US" sz="2800" dirty="0" err="1"/>
              <a:t>chunkservers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Primary is responsible for serialization of changes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48045E-F161-985F-BAD4-156386B9FAE1}"/>
              </a:ext>
            </a:extLst>
          </p:cNvPr>
          <p:cNvSpPr/>
          <p:nvPr/>
        </p:nvSpPr>
        <p:spPr>
          <a:xfrm>
            <a:off x="186492" y="2802194"/>
            <a:ext cx="4955779" cy="1484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01D9A-D580-DD09-4005-223CD3B18DBE}"/>
              </a:ext>
            </a:extLst>
          </p:cNvPr>
          <p:cNvSpPr/>
          <p:nvPr/>
        </p:nvSpPr>
        <p:spPr>
          <a:xfrm>
            <a:off x="186492" y="4496060"/>
            <a:ext cx="4955779" cy="1484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5D56F7-56D8-F875-27A9-D4A9EAA46970}"/>
              </a:ext>
            </a:extLst>
          </p:cNvPr>
          <p:cNvSpPr/>
          <p:nvPr/>
        </p:nvSpPr>
        <p:spPr>
          <a:xfrm>
            <a:off x="7049729" y="3537315"/>
            <a:ext cx="4955779" cy="1484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688C4BE-A1E5-DA30-A336-4E3DF87454F4}"/>
              </a:ext>
            </a:extLst>
          </p:cNvPr>
          <p:cNvSpPr/>
          <p:nvPr/>
        </p:nvSpPr>
        <p:spPr>
          <a:xfrm>
            <a:off x="7763781" y="4025155"/>
            <a:ext cx="550606" cy="58993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0A32E56-61DE-1538-A570-7541547C9956}"/>
              </a:ext>
            </a:extLst>
          </p:cNvPr>
          <p:cNvSpPr/>
          <p:nvPr/>
        </p:nvSpPr>
        <p:spPr>
          <a:xfrm>
            <a:off x="7678994" y="3116826"/>
            <a:ext cx="550606" cy="58993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A0C10A-3C8B-3749-B71F-49E1F5D121E0}"/>
              </a:ext>
            </a:extLst>
          </p:cNvPr>
          <p:cNvSpPr/>
          <p:nvPr/>
        </p:nvSpPr>
        <p:spPr>
          <a:xfrm>
            <a:off x="9957769" y="3409336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File Mutation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47" y="1711686"/>
            <a:ext cx="1941396" cy="1164838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E2D6A8-C2DA-3607-8A85-94251F4DE290}"/>
              </a:ext>
            </a:extLst>
          </p:cNvPr>
          <p:cNvSpPr/>
          <p:nvPr/>
        </p:nvSpPr>
        <p:spPr>
          <a:xfrm>
            <a:off x="574713" y="3296926"/>
            <a:ext cx="1376516" cy="8688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36F9B-CA8A-755D-64CF-185C34F2F709}"/>
              </a:ext>
            </a:extLst>
          </p:cNvPr>
          <p:cNvSpPr/>
          <p:nvPr/>
        </p:nvSpPr>
        <p:spPr>
          <a:xfrm>
            <a:off x="574713" y="2441524"/>
            <a:ext cx="1376516" cy="8688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9D5B-3102-10F3-A930-E17510FACEA6}"/>
              </a:ext>
            </a:extLst>
          </p:cNvPr>
          <p:cNvSpPr/>
          <p:nvPr/>
        </p:nvSpPr>
        <p:spPr>
          <a:xfrm>
            <a:off x="574712" y="1577176"/>
            <a:ext cx="1376516" cy="868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02263F-1A4D-EBB5-F521-AB54C09CDCC0}"/>
              </a:ext>
            </a:extLst>
          </p:cNvPr>
          <p:cNvSpPr/>
          <p:nvPr/>
        </p:nvSpPr>
        <p:spPr>
          <a:xfrm>
            <a:off x="574713" y="1562428"/>
            <a:ext cx="1376516" cy="2609571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file with white text&#10;&#10;Description automatically generated">
            <a:extLst>
              <a:ext uri="{FF2B5EF4-FFF2-40B4-BE49-F238E27FC236}">
                <a16:creationId xmlns:a16="http://schemas.microsoft.com/office/drawing/2014/main" id="{062F48C5-E9EC-ED5E-C001-27325AFE2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8" y="1609820"/>
            <a:ext cx="628878" cy="628878"/>
          </a:xfrm>
          <a:prstGeom prst="rect">
            <a:avLst/>
          </a:prstGeom>
        </p:spPr>
      </p:pic>
      <p:pic>
        <p:nvPicPr>
          <p:cNvPr id="11" name="Picture 10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9E1DF78B-24F5-6F94-75C0-A5E60A153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6" y="5446747"/>
            <a:ext cx="1941396" cy="11648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EFDBF3-2FE2-30BC-4A2C-0F87D1C2AF5E}"/>
              </a:ext>
            </a:extLst>
          </p:cNvPr>
          <p:cNvSpPr/>
          <p:nvPr/>
        </p:nvSpPr>
        <p:spPr>
          <a:xfrm>
            <a:off x="2084441" y="5812915"/>
            <a:ext cx="1376516" cy="8688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D1F2B-2684-BC49-5A66-C734C9D4227C}"/>
              </a:ext>
            </a:extLst>
          </p:cNvPr>
          <p:cNvSpPr/>
          <p:nvPr/>
        </p:nvSpPr>
        <p:spPr>
          <a:xfrm>
            <a:off x="2084441" y="4957513"/>
            <a:ext cx="1376516" cy="8688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669EA1-A32E-9616-0E57-2BB191A4D25A}"/>
              </a:ext>
            </a:extLst>
          </p:cNvPr>
          <p:cNvSpPr/>
          <p:nvPr/>
        </p:nvSpPr>
        <p:spPr>
          <a:xfrm>
            <a:off x="2084440" y="4093165"/>
            <a:ext cx="1376516" cy="8688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6D229-A5FD-E746-0F8B-61F354A9EA94}"/>
              </a:ext>
            </a:extLst>
          </p:cNvPr>
          <p:cNvSpPr/>
          <p:nvPr/>
        </p:nvSpPr>
        <p:spPr>
          <a:xfrm>
            <a:off x="2084441" y="4078417"/>
            <a:ext cx="1376516" cy="2609571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ue file with white text&#10;&#10;Description automatically generated">
            <a:extLst>
              <a:ext uri="{FF2B5EF4-FFF2-40B4-BE49-F238E27FC236}">
                <a16:creationId xmlns:a16="http://schemas.microsoft.com/office/drawing/2014/main" id="{92F0037A-3FCE-349B-6910-5CD866FB7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6" y="4125809"/>
            <a:ext cx="628878" cy="6288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D40CF2-51F9-2865-A2AE-6A71AB07D266}"/>
              </a:ext>
            </a:extLst>
          </p:cNvPr>
          <p:cNvSpPr/>
          <p:nvPr/>
        </p:nvSpPr>
        <p:spPr>
          <a:xfrm>
            <a:off x="10006931" y="714991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466D3B-EC39-A092-E388-B9E2365AEC13}"/>
              </a:ext>
            </a:extLst>
          </p:cNvPr>
          <p:cNvSpPr/>
          <p:nvPr/>
        </p:nvSpPr>
        <p:spPr>
          <a:xfrm>
            <a:off x="10006930" y="3481219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6F646-4EAB-10FD-8F65-10E04CA0A57F}"/>
              </a:ext>
            </a:extLst>
          </p:cNvPr>
          <p:cNvSpPr/>
          <p:nvPr/>
        </p:nvSpPr>
        <p:spPr>
          <a:xfrm>
            <a:off x="10006930" y="4897663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EA1B3-2802-6CF5-1CEF-5A785893C4D5}"/>
              </a:ext>
            </a:extLst>
          </p:cNvPr>
          <p:cNvSpPr/>
          <p:nvPr/>
        </p:nvSpPr>
        <p:spPr>
          <a:xfrm>
            <a:off x="10562605" y="71499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8BF32C-4C93-07E2-2356-F29D8428F1F4}"/>
              </a:ext>
            </a:extLst>
          </p:cNvPr>
          <p:cNvSpPr/>
          <p:nvPr/>
        </p:nvSpPr>
        <p:spPr>
          <a:xfrm>
            <a:off x="10562605" y="4897663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7CE727-9247-3425-2F96-1D68ADE43343}"/>
              </a:ext>
            </a:extLst>
          </p:cNvPr>
          <p:cNvSpPr/>
          <p:nvPr/>
        </p:nvSpPr>
        <p:spPr>
          <a:xfrm>
            <a:off x="10006929" y="206716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2D48BC-67B7-A2AA-2389-EA7A2AE8CF05}"/>
              </a:ext>
            </a:extLst>
          </p:cNvPr>
          <p:cNvSpPr/>
          <p:nvPr/>
        </p:nvSpPr>
        <p:spPr>
          <a:xfrm>
            <a:off x="10562605" y="2067161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07812-0DE4-AA38-1E81-C4334E85D541}"/>
              </a:ext>
            </a:extLst>
          </p:cNvPr>
          <p:cNvSpPr/>
          <p:nvPr/>
        </p:nvSpPr>
        <p:spPr>
          <a:xfrm>
            <a:off x="10562605" y="3481219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96CAAF-E04A-215D-AE45-9F4C542BD7EA}"/>
              </a:ext>
            </a:extLst>
          </p:cNvPr>
          <p:cNvSpPr/>
          <p:nvPr/>
        </p:nvSpPr>
        <p:spPr>
          <a:xfrm>
            <a:off x="11118280" y="4897663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CFF44-66A7-E3BD-EBE8-E2FD952B013C}"/>
              </a:ext>
            </a:extLst>
          </p:cNvPr>
          <p:cNvCxnSpPr>
            <a:cxnSpLocks/>
          </p:cNvCxnSpPr>
          <p:nvPr/>
        </p:nvCxnSpPr>
        <p:spPr>
          <a:xfrm>
            <a:off x="3667432" y="2711216"/>
            <a:ext cx="1809136" cy="100537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7FAE4A-9518-3318-3537-CADC7EE6A89E}"/>
              </a:ext>
            </a:extLst>
          </p:cNvPr>
          <p:cNvCxnSpPr>
            <a:cxnSpLocks/>
          </p:cNvCxnSpPr>
          <p:nvPr/>
        </p:nvCxnSpPr>
        <p:spPr>
          <a:xfrm>
            <a:off x="3460956" y="2711216"/>
            <a:ext cx="2015612" cy="110861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FF6282-A4C7-0DE1-206C-6D766F2ED705}"/>
              </a:ext>
            </a:extLst>
          </p:cNvPr>
          <p:cNvCxnSpPr>
            <a:cxnSpLocks/>
          </p:cNvCxnSpPr>
          <p:nvPr/>
        </p:nvCxnSpPr>
        <p:spPr>
          <a:xfrm flipV="1">
            <a:off x="4659885" y="4581832"/>
            <a:ext cx="1259134" cy="86491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54BD8E-7579-D936-4A35-56BE1B352FB1}"/>
              </a:ext>
            </a:extLst>
          </p:cNvPr>
          <p:cNvCxnSpPr>
            <a:cxnSpLocks/>
          </p:cNvCxnSpPr>
          <p:nvPr/>
        </p:nvCxnSpPr>
        <p:spPr>
          <a:xfrm flipV="1">
            <a:off x="4775547" y="4644587"/>
            <a:ext cx="1222130" cy="87131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56C1E8-B583-45ED-3493-49E5D1D4A6C8}"/>
              </a:ext>
            </a:extLst>
          </p:cNvPr>
          <p:cNvCxnSpPr>
            <a:cxnSpLocks/>
          </p:cNvCxnSpPr>
          <p:nvPr/>
        </p:nvCxnSpPr>
        <p:spPr>
          <a:xfrm>
            <a:off x="3687572" y="2704156"/>
            <a:ext cx="4424041" cy="110861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B7F15B-8665-6D14-C164-FA22A1F67BF4}"/>
              </a:ext>
            </a:extLst>
          </p:cNvPr>
          <p:cNvCxnSpPr>
            <a:cxnSpLocks/>
          </p:cNvCxnSpPr>
          <p:nvPr/>
        </p:nvCxnSpPr>
        <p:spPr>
          <a:xfrm flipV="1">
            <a:off x="4659885" y="3951969"/>
            <a:ext cx="3451728" cy="149477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D7A6373-A278-8D20-8487-9B3BD5AE3F04}"/>
              </a:ext>
            </a:extLst>
          </p:cNvPr>
          <p:cNvSpPr/>
          <p:nvPr/>
        </p:nvSpPr>
        <p:spPr>
          <a:xfrm>
            <a:off x="3843376" y="2197520"/>
            <a:ext cx="447369" cy="470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4D4079-8DF4-07B0-E0E8-252AB6EFE8D5}"/>
              </a:ext>
            </a:extLst>
          </p:cNvPr>
          <p:cNvSpPr/>
          <p:nvPr/>
        </p:nvSpPr>
        <p:spPr>
          <a:xfrm>
            <a:off x="5017381" y="5317953"/>
            <a:ext cx="447369" cy="4707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9AB808-EB34-5D6F-2C27-E910D0A85B87}"/>
              </a:ext>
            </a:extLst>
          </p:cNvPr>
          <p:cNvSpPr/>
          <p:nvPr/>
        </p:nvSpPr>
        <p:spPr>
          <a:xfrm>
            <a:off x="10006929" y="3481219"/>
            <a:ext cx="447369" cy="470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B98A3B-DB66-BDCC-4819-97931F79021B}"/>
              </a:ext>
            </a:extLst>
          </p:cNvPr>
          <p:cNvSpPr/>
          <p:nvPr/>
        </p:nvSpPr>
        <p:spPr>
          <a:xfrm>
            <a:off x="10006929" y="3481219"/>
            <a:ext cx="447369" cy="4707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C25C8F4-0031-74F7-D87F-07798B2505AF}"/>
              </a:ext>
            </a:extLst>
          </p:cNvPr>
          <p:cNvCxnSpPr/>
          <p:nvPr/>
        </p:nvCxnSpPr>
        <p:spPr>
          <a:xfrm flipH="1" flipV="1">
            <a:off x="10230613" y="1311964"/>
            <a:ext cx="223685" cy="1998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104EEA-B09B-F353-099C-29F6D5BAB6EF}"/>
              </a:ext>
            </a:extLst>
          </p:cNvPr>
          <p:cNvCxnSpPr>
            <a:cxnSpLocks/>
          </p:cNvCxnSpPr>
          <p:nvPr/>
        </p:nvCxnSpPr>
        <p:spPr>
          <a:xfrm flipH="1">
            <a:off x="10132141" y="4078417"/>
            <a:ext cx="250162" cy="731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8A55F04-D790-681F-DB9B-795AEB7813C2}"/>
              </a:ext>
            </a:extLst>
          </p:cNvPr>
          <p:cNvSpPr/>
          <p:nvPr/>
        </p:nvSpPr>
        <p:spPr>
          <a:xfrm>
            <a:off x="10002016" y="717843"/>
            <a:ext cx="447369" cy="4707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5F20EF-6E78-23B1-0D92-9932DE89AA6B}"/>
              </a:ext>
            </a:extLst>
          </p:cNvPr>
          <p:cNvSpPr/>
          <p:nvPr/>
        </p:nvSpPr>
        <p:spPr>
          <a:xfrm>
            <a:off x="10001798" y="4897663"/>
            <a:ext cx="447369" cy="4707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22982 -0.181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-909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1797 0.14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0" grpId="0" animBg="1"/>
      <p:bldP spid="50" grpId="1" animBg="1"/>
      <p:bldP spid="41" grpId="0" animBg="1"/>
      <p:bldP spid="41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1" grpId="0" animBg="1"/>
      <p:bldP spid="53" grpId="0" animBg="1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2856-B048-9E2E-A83C-3FF813A625F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432026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Mutation With Unavailable Node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02397FD3-15D5-1DF0-B9AE-B28187DE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pic>
        <p:nvPicPr>
          <p:cNvPr id="5" name="Picture 4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584AF3DD-DB32-ED7A-1491-51AC6339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85" y="2345278"/>
            <a:ext cx="2941983" cy="1765190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9A58B5CD-CABF-1FD8-3EA7-B621B636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612338"/>
            <a:ext cx="1865670" cy="1399252"/>
          </a:xfrm>
          <a:prstGeom prst="rect">
            <a:avLst/>
          </a:prstGeom>
        </p:spPr>
      </p:pic>
      <p:pic>
        <p:nvPicPr>
          <p:cNvPr id="16" name="Picture 1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330FEB1-AAB9-617F-AB15-A7B58D581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2011590"/>
            <a:ext cx="1865670" cy="1399252"/>
          </a:xfrm>
          <a:prstGeom prst="rect">
            <a:avLst/>
          </a:prstGeom>
        </p:spPr>
      </p:pic>
      <p:pic>
        <p:nvPicPr>
          <p:cNvPr id="18" name="Picture 1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F69C64B-E74C-055A-951E-AB5DA093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410842"/>
            <a:ext cx="1865670" cy="1399252"/>
          </a:xfrm>
          <a:prstGeom prst="rect">
            <a:avLst/>
          </a:prstGeom>
        </p:spPr>
      </p:pic>
      <p:pic>
        <p:nvPicPr>
          <p:cNvPr id="20" name="Picture 1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946A6A-A88E-7E8B-C6CD-507149507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4810094"/>
            <a:ext cx="1865670" cy="1399252"/>
          </a:xfrm>
          <a:prstGeom prst="rect">
            <a:avLst/>
          </a:prstGeom>
        </p:spPr>
      </p:pic>
      <p:pic>
        <p:nvPicPr>
          <p:cNvPr id="23" name="Picture 2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F0E4F614-AD29-B36E-2CFF-A6C20355C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711216"/>
            <a:ext cx="2078513" cy="1682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B55F9A-B4A9-CA33-C004-B92EA5B29B54}"/>
              </a:ext>
            </a:extLst>
          </p:cNvPr>
          <p:cNvSpPr/>
          <p:nvPr/>
        </p:nvSpPr>
        <p:spPr>
          <a:xfrm>
            <a:off x="68826" y="4277032"/>
            <a:ext cx="1789471" cy="1130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AF9EB-41BD-EE9C-31D6-F1C7F00C7E3A}"/>
              </a:ext>
            </a:extLst>
          </p:cNvPr>
          <p:cNvSpPr/>
          <p:nvPr/>
        </p:nvSpPr>
        <p:spPr>
          <a:xfrm>
            <a:off x="68826" y="3146322"/>
            <a:ext cx="1789471" cy="1130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5BE90-5B73-7721-0270-9686D32DEABC}"/>
              </a:ext>
            </a:extLst>
          </p:cNvPr>
          <p:cNvSpPr/>
          <p:nvPr/>
        </p:nvSpPr>
        <p:spPr>
          <a:xfrm>
            <a:off x="68825" y="2026338"/>
            <a:ext cx="1789471" cy="11307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C9E75F-F538-9170-D824-FFA5978987C6}"/>
              </a:ext>
            </a:extLst>
          </p:cNvPr>
          <p:cNvSpPr/>
          <p:nvPr/>
        </p:nvSpPr>
        <p:spPr>
          <a:xfrm>
            <a:off x="68826" y="2011590"/>
            <a:ext cx="1789471" cy="339615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file with white text&#10;&#10;Description automatically generated">
            <a:extLst>
              <a:ext uri="{FF2B5EF4-FFF2-40B4-BE49-F238E27FC236}">
                <a16:creationId xmlns:a16="http://schemas.microsoft.com/office/drawing/2014/main" id="{D1D0190F-6192-7BEB-CAF3-3397614F2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58982"/>
            <a:ext cx="817542" cy="817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A52576-7B72-6879-7351-A09DCB27D31C}"/>
              </a:ext>
            </a:extLst>
          </p:cNvPr>
          <p:cNvSpPr/>
          <p:nvPr/>
        </p:nvSpPr>
        <p:spPr>
          <a:xfrm>
            <a:off x="10006931" y="714991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7F3E07-ADA8-C55B-701F-D5F85FB2E2B4}"/>
              </a:ext>
            </a:extLst>
          </p:cNvPr>
          <p:cNvSpPr/>
          <p:nvPr/>
        </p:nvSpPr>
        <p:spPr>
          <a:xfrm>
            <a:off x="10006930" y="3481219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6CA1F-189F-1856-BB19-1F7C8018F009}"/>
              </a:ext>
            </a:extLst>
          </p:cNvPr>
          <p:cNvSpPr/>
          <p:nvPr/>
        </p:nvSpPr>
        <p:spPr>
          <a:xfrm>
            <a:off x="10006930" y="4897663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06B69-C608-A5B7-3CE9-485C2D85C1AE}"/>
              </a:ext>
            </a:extLst>
          </p:cNvPr>
          <p:cNvSpPr/>
          <p:nvPr/>
        </p:nvSpPr>
        <p:spPr>
          <a:xfrm>
            <a:off x="10562605" y="71499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849FBD-3D5F-1684-A9AB-6DDC78276D1C}"/>
              </a:ext>
            </a:extLst>
          </p:cNvPr>
          <p:cNvSpPr/>
          <p:nvPr/>
        </p:nvSpPr>
        <p:spPr>
          <a:xfrm>
            <a:off x="10562605" y="4897663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83A434-2944-382B-45EE-92052EF00E05}"/>
              </a:ext>
            </a:extLst>
          </p:cNvPr>
          <p:cNvSpPr/>
          <p:nvPr/>
        </p:nvSpPr>
        <p:spPr>
          <a:xfrm>
            <a:off x="10006929" y="2067161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BF7A7E-EE66-955C-BFC3-E1EBD62F450A}"/>
              </a:ext>
            </a:extLst>
          </p:cNvPr>
          <p:cNvSpPr/>
          <p:nvPr/>
        </p:nvSpPr>
        <p:spPr>
          <a:xfrm>
            <a:off x="10562605" y="2067161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46CF7E-870F-1C6A-5AE9-22A5824625E7}"/>
              </a:ext>
            </a:extLst>
          </p:cNvPr>
          <p:cNvSpPr/>
          <p:nvPr/>
        </p:nvSpPr>
        <p:spPr>
          <a:xfrm>
            <a:off x="10562605" y="3481219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EB5C05-66D2-C881-85A2-92682C59728F}"/>
              </a:ext>
            </a:extLst>
          </p:cNvPr>
          <p:cNvSpPr/>
          <p:nvPr/>
        </p:nvSpPr>
        <p:spPr>
          <a:xfrm>
            <a:off x="11118280" y="4897663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B78F60-C2DF-EA2A-DA64-0F0D86D36F77}"/>
              </a:ext>
            </a:extLst>
          </p:cNvPr>
          <p:cNvSpPr/>
          <p:nvPr/>
        </p:nvSpPr>
        <p:spPr>
          <a:xfrm>
            <a:off x="7867859" y="3315956"/>
            <a:ext cx="3848519" cy="139925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B7CD542-E4C7-486E-FA14-2643936AB7B0}"/>
              </a:ext>
            </a:extLst>
          </p:cNvPr>
          <p:cNvSpPr/>
          <p:nvPr/>
        </p:nvSpPr>
        <p:spPr>
          <a:xfrm>
            <a:off x="4025347" y="3197488"/>
            <a:ext cx="1116922" cy="7100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4074C3-CCA7-7166-63EF-7FD5B6260022}"/>
              </a:ext>
            </a:extLst>
          </p:cNvPr>
          <p:cNvSpPr/>
          <p:nvPr/>
        </p:nvSpPr>
        <p:spPr>
          <a:xfrm>
            <a:off x="10006929" y="718685"/>
            <a:ext cx="447369" cy="470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6BADD6-9498-D10C-B279-83DA8D7DA25B}"/>
              </a:ext>
            </a:extLst>
          </p:cNvPr>
          <p:cNvSpPr/>
          <p:nvPr/>
        </p:nvSpPr>
        <p:spPr>
          <a:xfrm>
            <a:off x="10006929" y="4897663"/>
            <a:ext cx="447369" cy="470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6255BA-D9F9-BAF4-F732-55ADA0F67473}"/>
              </a:ext>
            </a:extLst>
          </p:cNvPr>
          <p:cNvCxnSpPr>
            <a:cxnSpLocks/>
          </p:cNvCxnSpPr>
          <p:nvPr/>
        </p:nvCxnSpPr>
        <p:spPr>
          <a:xfrm>
            <a:off x="7020232" y="3951969"/>
            <a:ext cx="1179871" cy="32506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01AEB1-6C98-752E-02CE-55BFABE39EC8}"/>
              </a:ext>
            </a:extLst>
          </p:cNvPr>
          <p:cNvCxnSpPr>
            <a:cxnSpLocks/>
          </p:cNvCxnSpPr>
          <p:nvPr/>
        </p:nvCxnSpPr>
        <p:spPr>
          <a:xfrm flipH="1" flipV="1">
            <a:off x="7020232" y="4031226"/>
            <a:ext cx="1179871" cy="3625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2897BA-73E1-C3DC-7574-C9C183E47C5A}"/>
              </a:ext>
            </a:extLst>
          </p:cNvPr>
          <p:cNvCxnSpPr/>
          <p:nvPr/>
        </p:nvCxnSpPr>
        <p:spPr>
          <a:xfrm flipH="1" flipV="1">
            <a:off x="7334865" y="3008671"/>
            <a:ext cx="707922" cy="747252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63402-1424-D62F-41A0-3488437D72EA}"/>
              </a:ext>
            </a:extLst>
          </p:cNvPr>
          <p:cNvCxnSpPr>
            <a:cxnSpLocks/>
          </p:cNvCxnSpPr>
          <p:nvPr/>
        </p:nvCxnSpPr>
        <p:spPr>
          <a:xfrm flipH="1" flipV="1">
            <a:off x="7309211" y="1754094"/>
            <a:ext cx="22980" cy="1258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1B517D-A5AB-51B1-1105-9CE671B14898}"/>
              </a:ext>
            </a:extLst>
          </p:cNvPr>
          <p:cNvCxnSpPr>
            <a:cxnSpLocks/>
          </p:cNvCxnSpPr>
          <p:nvPr/>
        </p:nvCxnSpPr>
        <p:spPr>
          <a:xfrm flipV="1">
            <a:off x="7311085" y="1172348"/>
            <a:ext cx="685378" cy="586682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304AC74-6C25-F399-4251-5DF8172B7523}"/>
              </a:ext>
            </a:extLst>
          </p:cNvPr>
          <p:cNvSpPr/>
          <p:nvPr/>
        </p:nvSpPr>
        <p:spPr>
          <a:xfrm>
            <a:off x="10006929" y="3484339"/>
            <a:ext cx="447369" cy="470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7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elephant with tusks on its trunk&#10;&#10;Description automatically generated">
            <a:extLst>
              <a:ext uri="{FF2B5EF4-FFF2-40B4-BE49-F238E27FC236}">
                <a16:creationId xmlns:a16="http://schemas.microsoft.com/office/drawing/2014/main" id="{3C277A09-8A2C-0AAA-C1CC-78838C987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11" y="0"/>
            <a:ext cx="8685952" cy="68580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A97787-4C0E-9658-8249-487CF1A8B6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015613" cy="8160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HDFS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05173-BCBE-9BA1-03F8-EE67A5AE6C7D}"/>
              </a:ext>
            </a:extLst>
          </p:cNvPr>
          <p:cNvSpPr txBox="1"/>
          <p:nvPr/>
        </p:nvSpPr>
        <p:spPr>
          <a:xfrm>
            <a:off x="0" y="2543840"/>
            <a:ext cx="42487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GFS master &lt;=&gt; </a:t>
            </a:r>
            <a:r>
              <a:rPr lang="en-US" sz="2800" dirty="0" err="1"/>
              <a:t>Namenode</a:t>
            </a:r>
            <a:endParaRPr lang="en-US" sz="2800" dirty="0"/>
          </a:p>
          <a:p>
            <a:r>
              <a:rPr lang="en-US" sz="2800" dirty="0" err="1"/>
              <a:t>Chunkserver</a:t>
            </a:r>
            <a:r>
              <a:rPr lang="en-US" sz="2800" dirty="0"/>
              <a:t> &lt;=&gt; </a:t>
            </a:r>
            <a:r>
              <a:rPr lang="en-US" sz="2800" dirty="0" err="1"/>
              <a:t>Datanode</a:t>
            </a:r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In HDFS nodes are organized into </a:t>
            </a:r>
            <a:r>
              <a:rPr lang="en-US" sz="2800" i="1" dirty="0"/>
              <a:t>racks</a:t>
            </a:r>
          </a:p>
        </p:txBody>
      </p:sp>
      <p:pic>
        <p:nvPicPr>
          <p:cNvPr id="4" name="Picture 3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4357D363-725D-CE9A-1DAD-5616FED8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72C98A-EC80-29F3-EDA1-115099AE3159}"/>
              </a:ext>
            </a:extLst>
          </p:cNvPr>
          <p:cNvSpPr/>
          <p:nvPr/>
        </p:nvSpPr>
        <p:spPr>
          <a:xfrm>
            <a:off x="1484671" y="3623187"/>
            <a:ext cx="9665110" cy="268420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D45A74-CC18-950E-461E-3F6FF76589BE}"/>
              </a:ext>
            </a:extLst>
          </p:cNvPr>
          <p:cNvSpPr/>
          <p:nvPr/>
        </p:nvSpPr>
        <p:spPr>
          <a:xfrm>
            <a:off x="1484671" y="825910"/>
            <a:ext cx="9665110" cy="268420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7F0A7-826E-BA47-2F87-80245DB4370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015613" cy="1336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HDFS Racks</a:t>
            </a:r>
          </a:p>
        </p:txBody>
      </p:sp>
      <p:pic>
        <p:nvPicPr>
          <p:cNvPr id="4" name="Picture 3" descr="A close-up of a computer&#10;&#10;Description automatically generated">
            <a:extLst>
              <a:ext uri="{FF2B5EF4-FFF2-40B4-BE49-F238E27FC236}">
                <a16:creationId xmlns:a16="http://schemas.microsoft.com/office/drawing/2014/main" id="{784FB88F-676C-A25C-00B4-85C09AC0E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44" y="1192695"/>
            <a:ext cx="1461053" cy="1948070"/>
          </a:xfrm>
          <a:prstGeom prst="rect">
            <a:avLst/>
          </a:prstGeom>
        </p:spPr>
      </p:pic>
      <p:pic>
        <p:nvPicPr>
          <p:cNvPr id="5" name="Picture 4" descr="A close-up of a computer&#10;&#10;Description automatically generated">
            <a:extLst>
              <a:ext uri="{FF2B5EF4-FFF2-40B4-BE49-F238E27FC236}">
                <a16:creationId xmlns:a16="http://schemas.microsoft.com/office/drawing/2014/main" id="{52C0C3C2-8F05-0833-701A-5B1DD8699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88" y="1192695"/>
            <a:ext cx="1461053" cy="1948070"/>
          </a:xfrm>
          <a:prstGeom prst="rect">
            <a:avLst/>
          </a:prstGeom>
        </p:spPr>
      </p:pic>
      <p:pic>
        <p:nvPicPr>
          <p:cNvPr id="6" name="Picture 5" descr="A close-up of a computer&#10;&#10;Description automatically generated">
            <a:extLst>
              <a:ext uri="{FF2B5EF4-FFF2-40B4-BE49-F238E27FC236}">
                <a16:creationId xmlns:a16="http://schemas.microsoft.com/office/drawing/2014/main" id="{84436356-4536-EE96-06F6-92F0CBC5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0" y="1192695"/>
            <a:ext cx="1461053" cy="1948070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">
            <a:extLst>
              <a:ext uri="{FF2B5EF4-FFF2-40B4-BE49-F238E27FC236}">
                <a16:creationId xmlns:a16="http://schemas.microsoft.com/office/drawing/2014/main" id="{E8AD07E9-3D48-BC65-DB8F-662534AA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52" y="1192695"/>
            <a:ext cx="1461053" cy="1948070"/>
          </a:xfrm>
          <a:prstGeom prst="rect">
            <a:avLst/>
          </a:prstGeom>
        </p:spPr>
      </p:pic>
      <p:pic>
        <p:nvPicPr>
          <p:cNvPr id="8" name="Picture 7" descr="A close-up of a computer&#10;&#10;Description automatically generated">
            <a:extLst>
              <a:ext uri="{FF2B5EF4-FFF2-40B4-BE49-F238E27FC236}">
                <a16:creationId xmlns:a16="http://schemas.microsoft.com/office/drawing/2014/main" id="{EAFD1C19-5730-3023-98F8-0727B8A3D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31" y="1192695"/>
            <a:ext cx="1461053" cy="1948070"/>
          </a:xfrm>
          <a:prstGeom prst="rect">
            <a:avLst/>
          </a:prstGeom>
        </p:spPr>
      </p:pic>
      <p:pic>
        <p:nvPicPr>
          <p:cNvPr id="9" name="Picture 8" descr="A close-up of a computer&#10;&#10;Description automatically generated">
            <a:extLst>
              <a:ext uri="{FF2B5EF4-FFF2-40B4-BE49-F238E27FC236}">
                <a16:creationId xmlns:a16="http://schemas.microsoft.com/office/drawing/2014/main" id="{B8B8B3D0-7382-A5ED-2196-E85CF13B4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44" y="3997668"/>
            <a:ext cx="1461053" cy="1948070"/>
          </a:xfrm>
          <a:prstGeom prst="rect">
            <a:avLst/>
          </a:prstGeom>
        </p:spPr>
      </p:pic>
      <p:pic>
        <p:nvPicPr>
          <p:cNvPr id="10" name="Picture 9" descr="A close-up of a computer&#10;&#10;Description automatically generated">
            <a:extLst>
              <a:ext uri="{FF2B5EF4-FFF2-40B4-BE49-F238E27FC236}">
                <a16:creationId xmlns:a16="http://schemas.microsoft.com/office/drawing/2014/main" id="{D9B1E896-09F6-1E41-2EDC-B7CB483DD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88" y="3997668"/>
            <a:ext cx="1461053" cy="1948070"/>
          </a:xfrm>
          <a:prstGeom prst="rect">
            <a:avLst/>
          </a:prstGeom>
        </p:spPr>
      </p:pic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5C1A24D7-EF8F-CB09-0DC5-245B43C8F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0" y="3997668"/>
            <a:ext cx="1461053" cy="1948070"/>
          </a:xfrm>
          <a:prstGeom prst="rect">
            <a:avLst/>
          </a:prstGeom>
        </p:spPr>
      </p:pic>
      <p:pic>
        <p:nvPicPr>
          <p:cNvPr id="12" name="Picture 11" descr="A close-up of a computer&#10;&#10;Description automatically generated">
            <a:extLst>
              <a:ext uri="{FF2B5EF4-FFF2-40B4-BE49-F238E27FC236}">
                <a16:creationId xmlns:a16="http://schemas.microsoft.com/office/drawing/2014/main" id="{250BA338-54DA-A1A7-0EBC-A09CE5FF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52" y="3997668"/>
            <a:ext cx="1461053" cy="1948070"/>
          </a:xfrm>
          <a:prstGeom prst="rect">
            <a:avLst/>
          </a:prstGeom>
        </p:spPr>
      </p:pic>
      <p:pic>
        <p:nvPicPr>
          <p:cNvPr id="13" name="Picture 12" descr="A close-up of a computer&#10;&#10;Description automatically generated">
            <a:extLst>
              <a:ext uri="{FF2B5EF4-FFF2-40B4-BE49-F238E27FC236}">
                <a16:creationId xmlns:a16="http://schemas.microsoft.com/office/drawing/2014/main" id="{A893FFEC-0BA6-71C6-7C08-9E8DB9C5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31" y="3997668"/>
            <a:ext cx="1461053" cy="1948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7C6F9E-72EA-DAC8-C4D8-8E07D0687718}"/>
              </a:ext>
            </a:extLst>
          </p:cNvPr>
          <p:cNvSpPr txBox="1"/>
          <p:nvPr/>
        </p:nvSpPr>
        <p:spPr>
          <a:xfrm>
            <a:off x="10084152" y="758807"/>
            <a:ext cx="137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C4B9D-472E-8969-E69B-43EC292D1238}"/>
              </a:ext>
            </a:extLst>
          </p:cNvPr>
          <p:cNvSpPr txBox="1"/>
          <p:nvPr/>
        </p:nvSpPr>
        <p:spPr>
          <a:xfrm>
            <a:off x="10084151" y="3571367"/>
            <a:ext cx="137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CA071-2351-EC4E-9E3D-83827E8296F6}"/>
              </a:ext>
            </a:extLst>
          </p:cNvPr>
          <p:cNvSpPr txBox="1"/>
          <p:nvPr/>
        </p:nvSpPr>
        <p:spPr>
          <a:xfrm>
            <a:off x="283193" y="5657753"/>
            <a:ext cx="137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HDFS Cluster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0AE0D5-3BA8-6388-029A-768EC12B0489}"/>
              </a:ext>
            </a:extLst>
          </p:cNvPr>
          <p:cNvSpPr/>
          <p:nvPr/>
        </p:nvSpPr>
        <p:spPr>
          <a:xfrm>
            <a:off x="1336816" y="550608"/>
            <a:ext cx="10013671" cy="6056669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19017EAA-A766-D6FA-712D-25761CB1B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/>
      <p:bldP spid="17" grpId="0"/>
      <p:bldP spid="19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86DE-20E4-D3AF-2A0E-3FB0E947BD1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33368" cy="1336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Namenode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Failure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3C3F0F6-441F-BDE2-7434-5865195104E4}"/>
              </a:ext>
            </a:extLst>
          </p:cNvPr>
          <p:cNvSpPr txBox="1"/>
          <p:nvPr/>
        </p:nvSpPr>
        <p:spPr>
          <a:xfrm>
            <a:off x="1468788" y="2828835"/>
            <a:ext cx="9254424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“I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n large-scale distributed systems, simultaneously providing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consistency, availability, and partition tolerance is impossible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.”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/>
              </a:rPr>
              <a:t>Brewer’s CAP Theorem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cs typeface="Calibri" pitchFamily="34"/>
            </a:endParaRPr>
          </a:p>
        </p:txBody>
      </p:sp>
      <p:pic>
        <p:nvPicPr>
          <p:cNvPr id="4" name="Picture 3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675C809F-160A-FA9A-8D72-EDE87AE3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86DE-20E4-D3AF-2A0E-3FB0E947BD1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733368" cy="1336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Namenode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Failure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E24EF-1E2E-E3FA-031D-9534741883A3}"/>
              </a:ext>
            </a:extLst>
          </p:cNvPr>
          <p:cNvSpPr txBox="1"/>
          <p:nvPr/>
        </p:nvSpPr>
        <p:spPr>
          <a:xfrm>
            <a:off x="1917130" y="1874728"/>
            <a:ext cx="8357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Partitioning is unavoidable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Trade-off: availability vs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Single master node provides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Namenode</a:t>
            </a:r>
            <a:r>
              <a:rPr lang="en-US" sz="2800" dirty="0"/>
              <a:t> failure becomes a single point of 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master nodes provide high-availability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3EF22-442F-2BE8-5F59-B7E2946935C9}"/>
              </a:ext>
            </a:extLst>
          </p:cNvPr>
          <p:cNvSpPr/>
          <p:nvPr/>
        </p:nvSpPr>
        <p:spPr>
          <a:xfrm>
            <a:off x="1779639" y="3195484"/>
            <a:ext cx="8495231" cy="212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C58BB721-CD2D-0B7F-E915-1A937060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pic>
        <p:nvPicPr>
          <p:cNvPr id="4" name="Picture 3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02092CEB-C6C1-E08B-ABEC-91F42831C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5" y="2060182"/>
            <a:ext cx="869866" cy="8698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ABAE5-8585-6F84-33D6-E0FEBF499BBA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87C09A-565F-4E0E-EE40-F0014CC3287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C00247EC-BD21-77AB-F2E8-688483561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5325 -0.2965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MapReduce Concept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134B3-D3BD-2E39-A382-E66FBE32DBD1}"/>
              </a:ext>
            </a:extLst>
          </p:cNvPr>
          <p:cNvSpPr txBox="1"/>
          <p:nvPr/>
        </p:nvSpPr>
        <p:spPr>
          <a:xfrm>
            <a:off x="2398910" y="2151727"/>
            <a:ext cx="8357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Divide and Conquer </a:t>
            </a:r>
            <a:r>
              <a:rPr lang="en-US" sz="2800" dirty="0"/>
              <a:t>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Independent sub-problems can be executed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parallel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On different worker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result of sub-problems must be combined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FF8FF-097B-7CC4-4FD4-56310BA48051}"/>
              </a:ext>
            </a:extLst>
          </p:cNvPr>
          <p:cNvSpPr/>
          <p:nvPr/>
        </p:nvSpPr>
        <p:spPr>
          <a:xfrm>
            <a:off x="1848384" y="4136630"/>
            <a:ext cx="8495231" cy="212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5F1F-4AD0-98D9-AF35-D3902B9355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5656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Commodity Hardware</a:t>
            </a:r>
          </a:p>
        </p:txBody>
      </p:sp>
      <p:pic>
        <p:nvPicPr>
          <p:cNvPr id="4" name="Picture 3" descr="A computer with a keyboard&#10;&#10;Description automatically generated">
            <a:extLst>
              <a:ext uri="{FF2B5EF4-FFF2-40B4-BE49-F238E27FC236}">
                <a16:creationId xmlns:a16="http://schemas.microsoft.com/office/drawing/2014/main" id="{A025A111-B4F4-66CA-49D7-49A548C93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18" y="2987040"/>
            <a:ext cx="4533041" cy="3768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89960-5539-1296-3B07-B36F1917A38C}"/>
              </a:ext>
            </a:extLst>
          </p:cNvPr>
          <p:cNvSpPr txBox="1"/>
          <p:nvPr/>
        </p:nvSpPr>
        <p:spPr>
          <a:xfrm>
            <a:off x="997974" y="1799441"/>
            <a:ext cx="6794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Several cheap computers working together in a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big volumes of data the network becomes the bottleneck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Fast network devices are 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Hundreds of nodes can cooperate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Failures are anticipated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F59BA-22F5-73AD-CBEB-EEA85D7E476A}"/>
              </a:ext>
            </a:extLst>
          </p:cNvPr>
          <p:cNvSpPr/>
          <p:nvPr/>
        </p:nvSpPr>
        <p:spPr>
          <a:xfrm>
            <a:off x="650240" y="2987040"/>
            <a:ext cx="6898640" cy="114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75164-A766-60C0-5ED3-D2E0FD6D5404}"/>
              </a:ext>
            </a:extLst>
          </p:cNvPr>
          <p:cNvSpPr/>
          <p:nvPr/>
        </p:nvSpPr>
        <p:spPr>
          <a:xfrm>
            <a:off x="754134" y="4373388"/>
            <a:ext cx="6337546" cy="180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Interaction With DFS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134B3-D3BD-2E39-A382-E66FBE32DBD1}"/>
              </a:ext>
            </a:extLst>
          </p:cNvPr>
          <p:cNvSpPr txBox="1"/>
          <p:nvPr/>
        </p:nvSpPr>
        <p:spPr>
          <a:xfrm>
            <a:off x="2162937" y="2521059"/>
            <a:ext cx="8357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DFS and MapReduce are distributed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Their roots are unrelated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MapReduce does not require a DFS, but it can benefit from it as seen later</a:t>
            </a:r>
          </a:p>
        </p:txBody>
      </p:sp>
    </p:spTree>
    <p:extLst>
      <p:ext uri="{BB962C8B-B14F-4D97-AF65-F5344CB8AC3E}">
        <p14:creationId xmlns:p14="http://schemas.microsoft.com/office/powerpoint/2010/main" val="232639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45112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Inspiration for MapReduce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4B182D-7DB6-9AA8-C382-8B111308A79B}"/>
              </a:ext>
            </a:extLst>
          </p:cNvPr>
          <p:cNvSpPr txBox="1"/>
          <p:nvPr/>
        </p:nvSpPr>
        <p:spPr>
          <a:xfrm>
            <a:off x="1737284" y="1743120"/>
            <a:ext cx="871743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1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High-order functions 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can take other functions as arguments or return them as result</a:t>
            </a:r>
          </a:p>
        </p:txBody>
      </p:sp>
      <p:pic>
        <p:nvPicPr>
          <p:cNvPr id="6" name="Picture 5" descr="A hippo lying in water&#10;&#10;Description automatically generated">
            <a:extLst>
              <a:ext uri="{FF2B5EF4-FFF2-40B4-BE49-F238E27FC236}">
                <a16:creationId xmlns:a16="http://schemas.microsoft.com/office/drawing/2014/main" id="{53613D97-8DC1-8BC9-0A64-320E80BF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8" y="3429000"/>
            <a:ext cx="7629833" cy="362119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705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242856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Function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map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19EB8-8B46-CDC3-6FF2-C46BAD0CBC28}"/>
              </a:ext>
            </a:extLst>
          </p:cNvPr>
          <p:cNvSpPr txBox="1"/>
          <p:nvPr/>
        </p:nvSpPr>
        <p:spPr>
          <a:xfrm>
            <a:off x="3500121" y="6021342"/>
            <a:ext cx="6184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Argument: function </a:t>
            </a:r>
            <a:r>
              <a:rPr lang="en-US" sz="2800" i="1" dirty="0"/>
              <a:t>f</a:t>
            </a:r>
            <a:r>
              <a:rPr lang="en-US" sz="2800" dirty="0"/>
              <a:t> with one parameter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A9FC1-7EF0-B2C0-B0D1-57529CD493F8}"/>
              </a:ext>
            </a:extLst>
          </p:cNvPr>
          <p:cNvSpPr/>
          <p:nvPr/>
        </p:nvSpPr>
        <p:spPr>
          <a:xfrm>
            <a:off x="2339915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F1921-40AA-BFDA-6C38-48609519E5F6}"/>
              </a:ext>
            </a:extLst>
          </p:cNvPr>
          <p:cNvSpPr/>
          <p:nvPr/>
        </p:nvSpPr>
        <p:spPr>
          <a:xfrm>
            <a:off x="2910022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528C8-4DB1-163B-8E2F-DB871980399A}"/>
              </a:ext>
            </a:extLst>
          </p:cNvPr>
          <p:cNvSpPr/>
          <p:nvPr/>
        </p:nvSpPr>
        <p:spPr>
          <a:xfrm>
            <a:off x="3480293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14DFC-9DA0-82BB-785C-D13A2596E67E}"/>
              </a:ext>
            </a:extLst>
          </p:cNvPr>
          <p:cNvSpPr/>
          <p:nvPr/>
        </p:nvSpPr>
        <p:spPr>
          <a:xfrm>
            <a:off x="4050400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5EC93-3F46-4156-DA71-0DC6953AF899}"/>
              </a:ext>
            </a:extLst>
          </p:cNvPr>
          <p:cNvSpPr/>
          <p:nvPr/>
        </p:nvSpPr>
        <p:spPr>
          <a:xfrm>
            <a:off x="4620671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357C8A-6F9B-93C3-C813-7FFE3F117E31}"/>
              </a:ext>
            </a:extLst>
          </p:cNvPr>
          <p:cNvSpPr/>
          <p:nvPr/>
        </p:nvSpPr>
        <p:spPr>
          <a:xfrm>
            <a:off x="5190942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271A34-1459-AA9E-57BF-69E085406A7E}"/>
              </a:ext>
            </a:extLst>
          </p:cNvPr>
          <p:cNvSpPr/>
          <p:nvPr/>
        </p:nvSpPr>
        <p:spPr>
          <a:xfrm>
            <a:off x="5761213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C22EA-4B42-8E3C-2DCE-EA891F297E0F}"/>
              </a:ext>
            </a:extLst>
          </p:cNvPr>
          <p:cNvSpPr/>
          <p:nvPr/>
        </p:nvSpPr>
        <p:spPr>
          <a:xfrm>
            <a:off x="6331320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0C1409-91AD-C805-34EA-F72416FBCBC7}"/>
              </a:ext>
            </a:extLst>
          </p:cNvPr>
          <p:cNvSpPr/>
          <p:nvPr/>
        </p:nvSpPr>
        <p:spPr>
          <a:xfrm>
            <a:off x="6901591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D30652-AEEB-6F4A-541F-4B644F945435}"/>
              </a:ext>
            </a:extLst>
          </p:cNvPr>
          <p:cNvSpPr/>
          <p:nvPr/>
        </p:nvSpPr>
        <p:spPr>
          <a:xfrm>
            <a:off x="7471698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44584-FAAF-D530-6405-DC59E855717D}"/>
              </a:ext>
            </a:extLst>
          </p:cNvPr>
          <p:cNvSpPr/>
          <p:nvPr/>
        </p:nvSpPr>
        <p:spPr>
          <a:xfrm>
            <a:off x="8041969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7BB03B-9B4E-F49F-61E7-B9D904E1FADB}"/>
              </a:ext>
            </a:extLst>
          </p:cNvPr>
          <p:cNvSpPr/>
          <p:nvPr/>
        </p:nvSpPr>
        <p:spPr>
          <a:xfrm>
            <a:off x="8612076" y="158299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35D6C4-F9C2-3177-333E-8EF8DC4617F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625051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030725-408B-E434-A9D4-5C447A6741F1}"/>
              </a:ext>
            </a:extLst>
          </p:cNvPr>
          <p:cNvCxnSpPr>
            <a:cxnSpLocks/>
          </p:cNvCxnSpPr>
          <p:nvPr/>
        </p:nvCxnSpPr>
        <p:spPr>
          <a:xfrm>
            <a:off x="3190570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4DF881-BB9D-0CF8-0B18-0E461DB84F9A}"/>
              </a:ext>
            </a:extLst>
          </p:cNvPr>
          <p:cNvCxnSpPr>
            <a:cxnSpLocks/>
          </p:cNvCxnSpPr>
          <p:nvPr/>
        </p:nvCxnSpPr>
        <p:spPr>
          <a:xfrm>
            <a:off x="3765757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D04A43-FAC8-C403-F33D-520E24E58AAF}"/>
              </a:ext>
            </a:extLst>
          </p:cNvPr>
          <p:cNvCxnSpPr>
            <a:cxnSpLocks/>
          </p:cNvCxnSpPr>
          <p:nvPr/>
        </p:nvCxnSpPr>
        <p:spPr>
          <a:xfrm>
            <a:off x="4360609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D92420-30F8-D34D-3372-FDF4F7B15192}"/>
              </a:ext>
            </a:extLst>
          </p:cNvPr>
          <p:cNvCxnSpPr>
            <a:cxnSpLocks/>
          </p:cNvCxnSpPr>
          <p:nvPr/>
        </p:nvCxnSpPr>
        <p:spPr>
          <a:xfrm>
            <a:off x="4916132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C12A63-B1D8-D01C-AAFD-73A0ECA0E03C}"/>
              </a:ext>
            </a:extLst>
          </p:cNvPr>
          <p:cNvCxnSpPr>
            <a:cxnSpLocks/>
          </p:cNvCxnSpPr>
          <p:nvPr/>
        </p:nvCxnSpPr>
        <p:spPr>
          <a:xfrm>
            <a:off x="5491320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A1FD57E-AB49-0F11-7721-61C406415692}"/>
              </a:ext>
            </a:extLst>
          </p:cNvPr>
          <p:cNvCxnSpPr>
            <a:cxnSpLocks/>
          </p:cNvCxnSpPr>
          <p:nvPr/>
        </p:nvCxnSpPr>
        <p:spPr>
          <a:xfrm>
            <a:off x="6056672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4F5C7C-5FD9-DE32-0F7D-F8E9F8787A5B}"/>
              </a:ext>
            </a:extLst>
          </p:cNvPr>
          <p:cNvCxnSpPr>
            <a:cxnSpLocks/>
          </p:cNvCxnSpPr>
          <p:nvPr/>
        </p:nvCxnSpPr>
        <p:spPr>
          <a:xfrm>
            <a:off x="6622027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181B87-ADC7-976D-6392-E98D03630777}"/>
              </a:ext>
            </a:extLst>
          </p:cNvPr>
          <p:cNvCxnSpPr>
            <a:cxnSpLocks/>
          </p:cNvCxnSpPr>
          <p:nvPr/>
        </p:nvCxnSpPr>
        <p:spPr>
          <a:xfrm>
            <a:off x="7197214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BC5F68E-2C33-395B-59E2-2C38745494A2}"/>
              </a:ext>
            </a:extLst>
          </p:cNvPr>
          <p:cNvCxnSpPr>
            <a:cxnSpLocks/>
          </p:cNvCxnSpPr>
          <p:nvPr/>
        </p:nvCxnSpPr>
        <p:spPr>
          <a:xfrm>
            <a:off x="7772401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E2C1C4A-BA3A-0A1D-1A52-10C4F19F46CE}"/>
              </a:ext>
            </a:extLst>
          </p:cNvPr>
          <p:cNvCxnSpPr>
            <a:cxnSpLocks/>
          </p:cNvCxnSpPr>
          <p:nvPr/>
        </p:nvCxnSpPr>
        <p:spPr>
          <a:xfrm>
            <a:off x="8337756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FEFC15-826B-F38B-D114-9E8BDF6D030C}"/>
              </a:ext>
            </a:extLst>
          </p:cNvPr>
          <p:cNvCxnSpPr>
            <a:cxnSpLocks/>
          </p:cNvCxnSpPr>
          <p:nvPr/>
        </p:nvCxnSpPr>
        <p:spPr>
          <a:xfrm>
            <a:off x="8893278" y="2163097"/>
            <a:ext cx="0" cy="1265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9C89167-85AF-7A97-75D6-2DD8B3F592AB}"/>
              </a:ext>
            </a:extLst>
          </p:cNvPr>
          <p:cNvSpPr/>
          <p:nvPr/>
        </p:nvSpPr>
        <p:spPr>
          <a:xfrm>
            <a:off x="2364660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F4D180-887C-81FC-729A-FF4D354FDCA3}"/>
              </a:ext>
            </a:extLst>
          </p:cNvPr>
          <p:cNvSpPr/>
          <p:nvPr/>
        </p:nvSpPr>
        <p:spPr>
          <a:xfrm>
            <a:off x="2934767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619440-51F5-0395-C555-7AD808FE8BDC}"/>
              </a:ext>
            </a:extLst>
          </p:cNvPr>
          <p:cNvSpPr/>
          <p:nvPr/>
        </p:nvSpPr>
        <p:spPr>
          <a:xfrm>
            <a:off x="3505038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E45F5F-597B-9718-B244-9E076E07BFB5}"/>
              </a:ext>
            </a:extLst>
          </p:cNvPr>
          <p:cNvSpPr/>
          <p:nvPr/>
        </p:nvSpPr>
        <p:spPr>
          <a:xfrm>
            <a:off x="4075145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ABD2FF-2BC5-5DB9-89E5-F711524E2144}"/>
              </a:ext>
            </a:extLst>
          </p:cNvPr>
          <p:cNvSpPr/>
          <p:nvPr/>
        </p:nvSpPr>
        <p:spPr>
          <a:xfrm>
            <a:off x="4645416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FB8017-9729-DFA8-9D45-14CD193D8932}"/>
              </a:ext>
            </a:extLst>
          </p:cNvPr>
          <p:cNvSpPr/>
          <p:nvPr/>
        </p:nvSpPr>
        <p:spPr>
          <a:xfrm>
            <a:off x="5215523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05C785E-BCCA-5E1D-ED1B-9975E1A7BDF3}"/>
              </a:ext>
            </a:extLst>
          </p:cNvPr>
          <p:cNvSpPr/>
          <p:nvPr/>
        </p:nvSpPr>
        <p:spPr>
          <a:xfrm>
            <a:off x="5785794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CC7D66-81F3-1241-BFFF-181638F0B061}"/>
              </a:ext>
            </a:extLst>
          </p:cNvPr>
          <p:cNvSpPr/>
          <p:nvPr/>
        </p:nvSpPr>
        <p:spPr>
          <a:xfrm>
            <a:off x="6355901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805D78-1DA9-4DD7-9237-3141B55AC2A4}"/>
              </a:ext>
            </a:extLst>
          </p:cNvPr>
          <p:cNvSpPr/>
          <p:nvPr/>
        </p:nvSpPr>
        <p:spPr>
          <a:xfrm>
            <a:off x="6926172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CA2324-79F8-CA06-D01B-E1A18B24D5F1}"/>
              </a:ext>
            </a:extLst>
          </p:cNvPr>
          <p:cNvSpPr/>
          <p:nvPr/>
        </p:nvSpPr>
        <p:spPr>
          <a:xfrm>
            <a:off x="7496279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7BC63D-5A6F-08A2-3EB4-4FC01B91F3A2}"/>
              </a:ext>
            </a:extLst>
          </p:cNvPr>
          <p:cNvSpPr/>
          <p:nvPr/>
        </p:nvSpPr>
        <p:spPr>
          <a:xfrm>
            <a:off x="8066550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D7AE5E-CF89-003F-4712-C98E10A5750E}"/>
              </a:ext>
            </a:extLst>
          </p:cNvPr>
          <p:cNvSpPr/>
          <p:nvPr/>
        </p:nvSpPr>
        <p:spPr>
          <a:xfrm>
            <a:off x="8636657" y="342900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F214E7-6F57-9264-D9F1-A9390C200356}"/>
              </a:ext>
            </a:extLst>
          </p:cNvPr>
          <p:cNvSpPr txBox="1"/>
          <p:nvPr/>
        </p:nvSpPr>
        <p:spPr>
          <a:xfrm>
            <a:off x="2758032" y="255392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E999DA-3CFF-0BFC-5989-7307FAF2BE43}"/>
              </a:ext>
            </a:extLst>
          </p:cNvPr>
          <p:cNvSpPr txBox="1"/>
          <p:nvPr/>
        </p:nvSpPr>
        <p:spPr>
          <a:xfrm>
            <a:off x="3930534" y="255392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6077B4-CF87-14EF-8D4F-D799C081E87F}"/>
              </a:ext>
            </a:extLst>
          </p:cNvPr>
          <p:cNvSpPr txBox="1"/>
          <p:nvPr/>
        </p:nvSpPr>
        <p:spPr>
          <a:xfrm>
            <a:off x="5068451" y="255392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60F8B5-2B4E-20C7-B999-96FD638877B7}"/>
              </a:ext>
            </a:extLst>
          </p:cNvPr>
          <p:cNvSpPr txBox="1"/>
          <p:nvPr/>
        </p:nvSpPr>
        <p:spPr>
          <a:xfrm>
            <a:off x="8496132" y="255392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2359D7-511E-4C25-404C-8950DCF9E99E}"/>
              </a:ext>
            </a:extLst>
          </p:cNvPr>
          <p:cNvSpPr txBox="1"/>
          <p:nvPr/>
        </p:nvSpPr>
        <p:spPr>
          <a:xfrm>
            <a:off x="7326830" y="255392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EEF8CD-0466-FC35-9C3D-F6C74DE412B8}"/>
              </a:ext>
            </a:extLst>
          </p:cNvPr>
          <p:cNvSpPr txBox="1"/>
          <p:nvPr/>
        </p:nvSpPr>
        <p:spPr>
          <a:xfrm>
            <a:off x="6199401" y="255392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2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242856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Function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fold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A042C-C9E2-5703-44CC-BBAA6F6EF766}"/>
              </a:ext>
            </a:extLst>
          </p:cNvPr>
          <p:cNvSpPr txBox="1"/>
          <p:nvPr/>
        </p:nvSpPr>
        <p:spPr>
          <a:xfrm>
            <a:off x="3500284" y="6021342"/>
            <a:ext cx="839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Argument: function </a:t>
            </a:r>
            <a:r>
              <a:rPr lang="en-US" sz="2800" i="1" dirty="0"/>
              <a:t>g</a:t>
            </a:r>
            <a:r>
              <a:rPr lang="en-US" sz="2800" dirty="0"/>
              <a:t> with two parameters + initial 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0B798-BF35-F1A9-898D-D0A725C3BD9C}"/>
              </a:ext>
            </a:extLst>
          </p:cNvPr>
          <p:cNvSpPr/>
          <p:nvPr/>
        </p:nvSpPr>
        <p:spPr>
          <a:xfrm>
            <a:off x="3726263" y="1602659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5500E-C9B0-C74C-E243-BA3E99E61182}"/>
              </a:ext>
            </a:extLst>
          </p:cNvPr>
          <p:cNvSpPr/>
          <p:nvPr/>
        </p:nvSpPr>
        <p:spPr>
          <a:xfrm>
            <a:off x="4296370" y="1602659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4946F-430C-2352-A68E-465432A1EE54}"/>
              </a:ext>
            </a:extLst>
          </p:cNvPr>
          <p:cNvSpPr/>
          <p:nvPr/>
        </p:nvSpPr>
        <p:spPr>
          <a:xfrm>
            <a:off x="4866641" y="1602659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80835-3D8C-9618-0AEE-36DAC4A476F1}"/>
              </a:ext>
            </a:extLst>
          </p:cNvPr>
          <p:cNvSpPr/>
          <p:nvPr/>
        </p:nvSpPr>
        <p:spPr>
          <a:xfrm>
            <a:off x="5436748" y="1602659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C80AE6-096F-0F14-C755-0469CCAD2DE2}"/>
              </a:ext>
            </a:extLst>
          </p:cNvPr>
          <p:cNvSpPr/>
          <p:nvPr/>
        </p:nvSpPr>
        <p:spPr>
          <a:xfrm>
            <a:off x="6007019" y="1602659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0A9BAD-C9A6-DA99-F277-A6E59FFA9F4D}"/>
              </a:ext>
            </a:extLst>
          </p:cNvPr>
          <p:cNvSpPr/>
          <p:nvPr/>
        </p:nvSpPr>
        <p:spPr>
          <a:xfrm>
            <a:off x="6577290" y="1602659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84F04-D130-437C-097D-BA49200EF9D2}"/>
              </a:ext>
            </a:extLst>
          </p:cNvPr>
          <p:cNvSpPr/>
          <p:nvPr/>
        </p:nvSpPr>
        <p:spPr>
          <a:xfrm>
            <a:off x="2143433" y="1602658"/>
            <a:ext cx="570271" cy="58010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F587C7-7039-5B13-AA15-01EF5A646145}"/>
              </a:ext>
            </a:extLst>
          </p:cNvPr>
          <p:cNvCxnSpPr>
            <a:cxnSpLocks/>
          </p:cNvCxnSpPr>
          <p:nvPr/>
        </p:nvCxnSpPr>
        <p:spPr>
          <a:xfrm>
            <a:off x="4031064" y="2182761"/>
            <a:ext cx="0" cy="632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A5F474-F3A4-1F98-6E0F-D9D1562D26CA}"/>
              </a:ext>
            </a:extLst>
          </p:cNvPr>
          <p:cNvCxnSpPr>
            <a:cxnSpLocks/>
            <a:stCxn id="11" idx="2"/>
            <a:endCxn id="18" idx="1"/>
          </p:cNvCxnSpPr>
          <p:nvPr/>
        </p:nvCxnSpPr>
        <p:spPr>
          <a:xfrm>
            <a:off x="2428569" y="2182761"/>
            <a:ext cx="1297530" cy="923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070582-9310-B639-3300-1B5921E2739E}"/>
              </a:ext>
            </a:extLst>
          </p:cNvPr>
          <p:cNvSpPr txBox="1"/>
          <p:nvPr/>
        </p:nvSpPr>
        <p:spPr>
          <a:xfrm>
            <a:off x="3342886" y="2237626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96161-FDB2-D595-7F92-033EEA6AE2E6}"/>
              </a:ext>
            </a:extLst>
          </p:cNvPr>
          <p:cNvSpPr/>
          <p:nvPr/>
        </p:nvSpPr>
        <p:spPr>
          <a:xfrm>
            <a:off x="3726099" y="2815712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E668F5-C8B9-207C-347E-56607FB41A30}"/>
              </a:ext>
            </a:extLst>
          </p:cNvPr>
          <p:cNvCxnSpPr>
            <a:cxnSpLocks/>
          </p:cNvCxnSpPr>
          <p:nvPr/>
        </p:nvCxnSpPr>
        <p:spPr>
          <a:xfrm>
            <a:off x="4596419" y="2182761"/>
            <a:ext cx="0" cy="1514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35549CE-1656-22F3-8E98-0664C1D1B389}"/>
              </a:ext>
            </a:extLst>
          </p:cNvPr>
          <p:cNvSpPr/>
          <p:nvPr/>
        </p:nvSpPr>
        <p:spPr>
          <a:xfrm>
            <a:off x="4296369" y="3693399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9DCF75-A803-7752-63C6-A62DF2DBD0C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011235" y="3395815"/>
            <a:ext cx="285134" cy="534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C5D137-7772-DA41-66BB-012BA1B4F66C}"/>
              </a:ext>
            </a:extLst>
          </p:cNvPr>
          <p:cNvSpPr txBox="1"/>
          <p:nvPr/>
        </p:nvSpPr>
        <p:spPr>
          <a:xfrm>
            <a:off x="4213124" y="3160881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E2B2C4-706F-C0A2-A8DC-5D0713F993C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151777" y="2182762"/>
            <a:ext cx="14913" cy="2399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4E7189E-4DC2-97EC-5D3B-61BCCF26EA46}"/>
              </a:ext>
            </a:extLst>
          </p:cNvPr>
          <p:cNvSpPr/>
          <p:nvPr/>
        </p:nvSpPr>
        <p:spPr>
          <a:xfrm>
            <a:off x="4866640" y="4578361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E5044A-3DAB-BFA4-05C5-6A3648E4A799}"/>
              </a:ext>
            </a:extLst>
          </p:cNvPr>
          <p:cNvCxnSpPr>
            <a:cxnSpLocks/>
          </p:cNvCxnSpPr>
          <p:nvPr/>
        </p:nvCxnSpPr>
        <p:spPr>
          <a:xfrm>
            <a:off x="4581506" y="4280777"/>
            <a:ext cx="285134" cy="534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4FED92-899E-A9BF-4816-BA2812071CAF}"/>
              </a:ext>
            </a:extLst>
          </p:cNvPr>
          <p:cNvSpPr txBox="1"/>
          <p:nvPr/>
        </p:nvSpPr>
        <p:spPr>
          <a:xfrm>
            <a:off x="4783395" y="4045843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696D4D-840A-6416-A0C8-17FD9235F28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721884" y="2182762"/>
            <a:ext cx="15075" cy="3280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5667BA2-A2A7-EFA6-4593-E1A04FF070EC}"/>
              </a:ext>
            </a:extLst>
          </p:cNvPr>
          <p:cNvSpPr/>
          <p:nvPr/>
        </p:nvSpPr>
        <p:spPr>
          <a:xfrm>
            <a:off x="5436909" y="5460076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EBA31-8DA2-4A9F-486F-F0986A2EC21F}"/>
              </a:ext>
            </a:extLst>
          </p:cNvPr>
          <p:cNvCxnSpPr>
            <a:cxnSpLocks/>
          </p:cNvCxnSpPr>
          <p:nvPr/>
        </p:nvCxnSpPr>
        <p:spPr>
          <a:xfrm>
            <a:off x="5151775" y="5162492"/>
            <a:ext cx="285134" cy="534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E7C1856-6CB3-F82E-E096-E1A74623E279}"/>
              </a:ext>
            </a:extLst>
          </p:cNvPr>
          <p:cNvSpPr txBox="1"/>
          <p:nvPr/>
        </p:nvSpPr>
        <p:spPr>
          <a:xfrm>
            <a:off x="5353664" y="4927558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C423A2-46DA-B358-9F79-1E448ED8F32D}"/>
              </a:ext>
            </a:extLst>
          </p:cNvPr>
          <p:cNvSpPr txBox="1"/>
          <p:nvPr/>
        </p:nvSpPr>
        <p:spPr>
          <a:xfrm>
            <a:off x="6444798" y="4705149"/>
            <a:ext cx="1228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 . . 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22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3" grpId="0" animBg="1"/>
      <p:bldP spid="27" grpId="0"/>
      <p:bldP spid="29" grpId="0" animBg="1"/>
      <p:bldP spid="31" grpId="0"/>
      <p:bldP spid="35" grpId="0" animBg="1"/>
      <p:bldP spid="37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242856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map-fold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AD975-66D7-B09C-AF70-9E9ABC7B556F}"/>
              </a:ext>
            </a:extLst>
          </p:cNvPr>
          <p:cNvSpPr txBox="1"/>
          <p:nvPr/>
        </p:nvSpPr>
        <p:spPr>
          <a:xfrm>
            <a:off x="4186229" y="894772"/>
            <a:ext cx="536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 of squares for a list of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A038B-DB1C-E5D9-FE37-A0B67B73C4B0}"/>
                  </a:ext>
                </a:extLst>
              </p:cNvPr>
              <p:cNvSpPr txBox="1"/>
              <p:nvPr/>
            </p:nvSpPr>
            <p:spPr>
              <a:xfrm>
                <a:off x="9281652" y="1882913"/>
                <a:ext cx="2382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A038B-DB1C-E5D9-FE37-A0B67B73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652" y="1882913"/>
                <a:ext cx="23820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8802CE-890E-3926-A6F5-A014ED047AB1}"/>
              </a:ext>
            </a:extLst>
          </p:cNvPr>
          <p:cNvSpPr/>
          <p:nvPr/>
        </p:nvSpPr>
        <p:spPr>
          <a:xfrm>
            <a:off x="528830" y="1966452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8B151-2588-8B7B-5D6B-8D0A6C513633}"/>
              </a:ext>
            </a:extLst>
          </p:cNvPr>
          <p:cNvSpPr/>
          <p:nvPr/>
        </p:nvSpPr>
        <p:spPr>
          <a:xfrm>
            <a:off x="528748" y="2546555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5A1347-645C-BD8B-4D6A-EF25724D4314}"/>
              </a:ext>
            </a:extLst>
          </p:cNvPr>
          <p:cNvSpPr/>
          <p:nvPr/>
        </p:nvSpPr>
        <p:spPr>
          <a:xfrm>
            <a:off x="528666" y="3126658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2C144C-66D4-D6E5-A869-35B9C6C6D76F}"/>
              </a:ext>
            </a:extLst>
          </p:cNvPr>
          <p:cNvSpPr/>
          <p:nvPr/>
        </p:nvSpPr>
        <p:spPr>
          <a:xfrm>
            <a:off x="528584" y="3706761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0A7DB-AD9F-2FAC-B930-BCAB4B45133A}"/>
              </a:ext>
            </a:extLst>
          </p:cNvPr>
          <p:cNvSpPr/>
          <p:nvPr/>
        </p:nvSpPr>
        <p:spPr>
          <a:xfrm>
            <a:off x="528584" y="4286864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67756-5765-3EBD-DC4F-E8BD43E1575D}"/>
              </a:ext>
            </a:extLst>
          </p:cNvPr>
          <p:cNvSpPr/>
          <p:nvPr/>
        </p:nvSpPr>
        <p:spPr>
          <a:xfrm>
            <a:off x="528502" y="4866967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90AAE6-1884-5B11-C786-067480D5FCDB}"/>
              </a:ext>
            </a:extLst>
          </p:cNvPr>
          <p:cNvSpPr/>
          <p:nvPr/>
        </p:nvSpPr>
        <p:spPr>
          <a:xfrm>
            <a:off x="528420" y="5447070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BDF9D6-18CC-F144-196C-539E59B43EAE}"/>
              </a:ext>
            </a:extLst>
          </p:cNvPr>
          <p:cNvSpPr/>
          <p:nvPr/>
        </p:nvSpPr>
        <p:spPr>
          <a:xfrm>
            <a:off x="528338" y="6027173"/>
            <a:ext cx="570271" cy="580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3EF11-66C1-61CE-C775-30B7D2F7D231}"/>
              </a:ext>
            </a:extLst>
          </p:cNvPr>
          <p:cNvSpPr/>
          <p:nvPr/>
        </p:nvSpPr>
        <p:spPr>
          <a:xfrm>
            <a:off x="1969256" y="1966452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9FA01E-519C-C800-8B83-7F62893BC6AD}"/>
              </a:ext>
            </a:extLst>
          </p:cNvPr>
          <p:cNvSpPr/>
          <p:nvPr/>
        </p:nvSpPr>
        <p:spPr>
          <a:xfrm>
            <a:off x="1969174" y="2546555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2A1582-6C69-0B3F-3B34-E67BD77E821E}"/>
              </a:ext>
            </a:extLst>
          </p:cNvPr>
          <p:cNvSpPr/>
          <p:nvPr/>
        </p:nvSpPr>
        <p:spPr>
          <a:xfrm>
            <a:off x="1969092" y="3126658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4EC033-D1C0-15E9-06FD-1E12E426BF10}"/>
              </a:ext>
            </a:extLst>
          </p:cNvPr>
          <p:cNvSpPr/>
          <p:nvPr/>
        </p:nvSpPr>
        <p:spPr>
          <a:xfrm>
            <a:off x="1969010" y="3706761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808115-E93E-0294-F34E-C0792538C225}"/>
              </a:ext>
            </a:extLst>
          </p:cNvPr>
          <p:cNvSpPr/>
          <p:nvPr/>
        </p:nvSpPr>
        <p:spPr>
          <a:xfrm>
            <a:off x="1969010" y="4286864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3770BC-EDD5-3784-6024-BFFB5B135EA8}"/>
              </a:ext>
            </a:extLst>
          </p:cNvPr>
          <p:cNvSpPr/>
          <p:nvPr/>
        </p:nvSpPr>
        <p:spPr>
          <a:xfrm>
            <a:off x="1968928" y="4866967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82671-F095-F9A1-A1AF-187021241D63}"/>
              </a:ext>
            </a:extLst>
          </p:cNvPr>
          <p:cNvSpPr/>
          <p:nvPr/>
        </p:nvSpPr>
        <p:spPr>
          <a:xfrm>
            <a:off x="1968846" y="5447070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970E8B-8EFE-5AFC-556E-CAAF1582C48B}"/>
              </a:ext>
            </a:extLst>
          </p:cNvPr>
          <p:cNvSpPr/>
          <p:nvPr/>
        </p:nvSpPr>
        <p:spPr>
          <a:xfrm>
            <a:off x="1968764" y="6027173"/>
            <a:ext cx="570271" cy="580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AA7B4C-3301-18DE-37F0-C291FB025DF2}"/>
              </a:ext>
            </a:extLst>
          </p:cNvPr>
          <p:cNvSpPr/>
          <p:nvPr/>
        </p:nvSpPr>
        <p:spPr>
          <a:xfrm>
            <a:off x="1968763" y="1268433"/>
            <a:ext cx="570271" cy="58010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2829D-44CB-38A9-66F9-7DBB15888FB4}"/>
              </a:ext>
            </a:extLst>
          </p:cNvPr>
          <p:cNvSpPr/>
          <p:nvPr/>
        </p:nvSpPr>
        <p:spPr>
          <a:xfrm>
            <a:off x="3124382" y="1965811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A2F328-11AF-CDD6-ADBB-B449564A6AD0}"/>
              </a:ext>
            </a:extLst>
          </p:cNvPr>
          <p:cNvCxnSpPr>
            <a:stCxn id="6" idx="3"/>
            <a:endCxn id="24" idx="1"/>
          </p:cNvCxnSpPr>
          <p:nvPr/>
        </p:nvCxnSpPr>
        <p:spPr>
          <a:xfrm>
            <a:off x="1099101" y="2256504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2866F3-DB10-9C79-24D7-02511AF31637}"/>
              </a:ext>
            </a:extLst>
          </p:cNvPr>
          <p:cNvCxnSpPr/>
          <p:nvPr/>
        </p:nvCxnSpPr>
        <p:spPr>
          <a:xfrm>
            <a:off x="1098609" y="2841524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E4AA52-90F6-7B3D-35C6-0DDC3937AF1A}"/>
              </a:ext>
            </a:extLst>
          </p:cNvPr>
          <p:cNvCxnSpPr/>
          <p:nvPr/>
        </p:nvCxnSpPr>
        <p:spPr>
          <a:xfrm>
            <a:off x="1098608" y="3429000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6854AF-3A39-2B51-F7F0-39B35A24BEC8}"/>
              </a:ext>
            </a:extLst>
          </p:cNvPr>
          <p:cNvCxnSpPr/>
          <p:nvPr/>
        </p:nvCxnSpPr>
        <p:spPr>
          <a:xfrm>
            <a:off x="1098608" y="4023852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1F0E6C-E0D8-CD23-18C8-64F587157849}"/>
              </a:ext>
            </a:extLst>
          </p:cNvPr>
          <p:cNvCxnSpPr/>
          <p:nvPr/>
        </p:nvCxnSpPr>
        <p:spPr>
          <a:xfrm>
            <a:off x="1098608" y="4579375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E14764-CF89-F547-F962-0ED8BCB05034}"/>
              </a:ext>
            </a:extLst>
          </p:cNvPr>
          <p:cNvCxnSpPr/>
          <p:nvPr/>
        </p:nvCxnSpPr>
        <p:spPr>
          <a:xfrm>
            <a:off x="1098608" y="5184059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F72FAB-1025-C394-294C-0990259A1B44}"/>
              </a:ext>
            </a:extLst>
          </p:cNvPr>
          <p:cNvCxnSpPr/>
          <p:nvPr/>
        </p:nvCxnSpPr>
        <p:spPr>
          <a:xfrm>
            <a:off x="1098608" y="5749414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961D37-74ED-E545-05B8-E65B3B334F18}"/>
              </a:ext>
            </a:extLst>
          </p:cNvPr>
          <p:cNvCxnSpPr/>
          <p:nvPr/>
        </p:nvCxnSpPr>
        <p:spPr>
          <a:xfrm>
            <a:off x="1098608" y="6334434"/>
            <a:ext cx="870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98C1F8-A274-F748-9FEF-151A6A50BAF8}"/>
              </a:ext>
            </a:extLst>
          </p:cNvPr>
          <p:cNvCxnSpPr>
            <a:stCxn id="24" idx="3"/>
            <a:endCxn id="33" idx="1"/>
          </p:cNvCxnSpPr>
          <p:nvPr/>
        </p:nvCxnSpPr>
        <p:spPr>
          <a:xfrm flipV="1">
            <a:off x="2539527" y="2255863"/>
            <a:ext cx="584855" cy="64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1D770F3-9BA4-9608-E1E5-C86EC245CA88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539034" y="1558484"/>
            <a:ext cx="585348" cy="697379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5BC08B3-A4E9-EB2C-0A60-F6F6CFBD4E6D}"/>
              </a:ext>
            </a:extLst>
          </p:cNvPr>
          <p:cNvSpPr/>
          <p:nvPr/>
        </p:nvSpPr>
        <p:spPr>
          <a:xfrm>
            <a:off x="4279508" y="2551472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29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6E4B817-BCD0-D67E-60C4-7EAEC292542D}"/>
              </a:ext>
            </a:extLst>
          </p:cNvPr>
          <p:cNvCxnSpPr>
            <a:cxnSpLocks/>
            <a:stCxn id="25" idx="3"/>
            <a:endCxn id="49" idx="1"/>
          </p:cNvCxnSpPr>
          <p:nvPr/>
        </p:nvCxnSpPr>
        <p:spPr>
          <a:xfrm>
            <a:off x="2539445" y="2836607"/>
            <a:ext cx="1740063" cy="491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E59CAF0-8C4E-6C8E-9CA5-AF23700A5353}"/>
              </a:ext>
            </a:extLst>
          </p:cNvPr>
          <p:cNvCxnSpPr>
            <a:cxnSpLocks/>
            <a:stCxn id="33" idx="3"/>
            <a:endCxn id="49" idx="1"/>
          </p:cNvCxnSpPr>
          <p:nvPr/>
        </p:nvCxnSpPr>
        <p:spPr>
          <a:xfrm>
            <a:off x="3694653" y="2255863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3288D09-A072-F2D1-5081-500E58B976D4}"/>
              </a:ext>
            </a:extLst>
          </p:cNvPr>
          <p:cNvSpPr/>
          <p:nvPr/>
        </p:nvSpPr>
        <p:spPr>
          <a:xfrm>
            <a:off x="5417445" y="3126658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33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E13810-3768-7534-268A-AA4E68CC068E}"/>
              </a:ext>
            </a:extLst>
          </p:cNvPr>
          <p:cNvCxnSpPr>
            <a:cxnSpLocks/>
            <a:stCxn id="26" idx="3"/>
            <a:endCxn id="56" idx="1"/>
          </p:cNvCxnSpPr>
          <p:nvPr/>
        </p:nvCxnSpPr>
        <p:spPr>
          <a:xfrm>
            <a:off x="2539363" y="3416710"/>
            <a:ext cx="2878082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26C7F2-3108-1BF7-0E6C-11E9376114FC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832590" y="2831049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8C5E141-495D-B594-D558-78A6D5A647C5}"/>
              </a:ext>
            </a:extLst>
          </p:cNvPr>
          <p:cNvSpPr/>
          <p:nvPr/>
        </p:nvSpPr>
        <p:spPr>
          <a:xfrm>
            <a:off x="6572571" y="3712318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A3ADFD-3C2C-250B-C315-67BC027A99E0}"/>
              </a:ext>
            </a:extLst>
          </p:cNvPr>
          <p:cNvCxnSpPr>
            <a:cxnSpLocks/>
            <a:stCxn id="27" idx="3"/>
            <a:endCxn id="59" idx="1"/>
          </p:cNvCxnSpPr>
          <p:nvPr/>
        </p:nvCxnSpPr>
        <p:spPr>
          <a:xfrm>
            <a:off x="2539281" y="3996813"/>
            <a:ext cx="4033290" cy="555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62C55C6-68F0-2B86-E024-145223B4B45E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5987716" y="3416709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97A1DFB-03CF-E7AB-5762-EFA5C29E1C8F}"/>
              </a:ext>
            </a:extLst>
          </p:cNvPr>
          <p:cNvSpPr/>
          <p:nvPr/>
        </p:nvSpPr>
        <p:spPr>
          <a:xfrm>
            <a:off x="7727697" y="4286864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9A7DE86-135F-8C1D-62BC-B10EA0119D89}"/>
              </a:ext>
            </a:extLst>
          </p:cNvPr>
          <p:cNvCxnSpPr>
            <a:cxnSpLocks/>
            <a:stCxn id="28" idx="3"/>
            <a:endCxn id="62" idx="1"/>
          </p:cNvCxnSpPr>
          <p:nvPr/>
        </p:nvCxnSpPr>
        <p:spPr>
          <a:xfrm>
            <a:off x="2539281" y="4576916"/>
            <a:ext cx="5188416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3DA32C-243A-89F8-E92A-4E57472D3AC4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7142842" y="3991255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5BAF329-73F9-6250-CDB2-7885A8CCD29D}"/>
              </a:ext>
            </a:extLst>
          </p:cNvPr>
          <p:cNvSpPr/>
          <p:nvPr/>
        </p:nvSpPr>
        <p:spPr>
          <a:xfrm>
            <a:off x="8882823" y="4866967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144D1FE-73EF-B1ED-4F79-5F5414384D42}"/>
              </a:ext>
            </a:extLst>
          </p:cNvPr>
          <p:cNvCxnSpPr>
            <a:cxnSpLocks/>
            <a:stCxn id="29" idx="3"/>
            <a:endCxn id="65" idx="1"/>
          </p:cNvCxnSpPr>
          <p:nvPr/>
        </p:nvCxnSpPr>
        <p:spPr>
          <a:xfrm>
            <a:off x="2539199" y="5157019"/>
            <a:ext cx="634362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91022FC-3C13-2EA2-830E-F9BAD306E85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8297968" y="4571358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B896E36B-3A75-D742-C708-B40B056DEF9E}"/>
              </a:ext>
            </a:extLst>
          </p:cNvPr>
          <p:cNvSpPr/>
          <p:nvPr/>
        </p:nvSpPr>
        <p:spPr>
          <a:xfrm>
            <a:off x="10037949" y="5447070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59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22C15F9-2674-C667-FDD1-547B0F37E95D}"/>
              </a:ext>
            </a:extLst>
          </p:cNvPr>
          <p:cNvCxnSpPr>
            <a:cxnSpLocks/>
            <a:stCxn id="30" idx="3"/>
            <a:endCxn id="68" idx="1"/>
          </p:cNvCxnSpPr>
          <p:nvPr/>
        </p:nvCxnSpPr>
        <p:spPr>
          <a:xfrm>
            <a:off x="2539117" y="5737122"/>
            <a:ext cx="7498832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22E0175-30E9-9404-D11A-99A62FA3818A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9453094" y="5151461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7AEADCA3-E8A7-964C-8AE1-7AEA9F8F1AF5}"/>
              </a:ext>
            </a:extLst>
          </p:cNvPr>
          <p:cNvSpPr/>
          <p:nvPr/>
        </p:nvSpPr>
        <p:spPr>
          <a:xfrm>
            <a:off x="11193075" y="6027173"/>
            <a:ext cx="570271" cy="580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95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6A56B4-F727-EDFB-34F6-8CE94D0D8C14}"/>
              </a:ext>
            </a:extLst>
          </p:cNvPr>
          <p:cNvCxnSpPr>
            <a:cxnSpLocks/>
            <a:stCxn id="31" idx="3"/>
            <a:endCxn id="71" idx="1"/>
          </p:cNvCxnSpPr>
          <p:nvPr/>
        </p:nvCxnSpPr>
        <p:spPr>
          <a:xfrm>
            <a:off x="2539035" y="6317225"/>
            <a:ext cx="8654040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47FD882-BECE-7C09-0F75-E4B42AE1292C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10608220" y="5731564"/>
            <a:ext cx="584855" cy="58566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4A9262-0E04-443C-8510-EBB9174D86BE}"/>
                  </a:ext>
                </a:extLst>
              </p:cNvPr>
              <p:cNvSpPr txBox="1"/>
              <p:nvPr/>
            </p:nvSpPr>
            <p:spPr>
              <a:xfrm>
                <a:off x="9197454" y="2471455"/>
                <a:ext cx="2637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4A9262-0E04-443C-8510-EBB9174D8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454" y="2471455"/>
                <a:ext cx="26371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3FFA9DC-653A-1E34-4EB7-13704B9269FE}"/>
                  </a:ext>
                </a:extLst>
              </p:cNvPr>
              <p:cNvSpPr txBox="1"/>
              <p:nvPr/>
            </p:nvSpPr>
            <p:spPr>
              <a:xfrm>
                <a:off x="9154078" y="3056106"/>
                <a:ext cx="2637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3FFA9DC-653A-1E34-4EB7-13704B926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078" y="3056106"/>
                <a:ext cx="26371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29B53A97-15A6-895C-C7C6-7D3FA869DEC0}"/>
              </a:ext>
            </a:extLst>
          </p:cNvPr>
          <p:cNvSpPr txBox="1"/>
          <p:nvPr/>
        </p:nvSpPr>
        <p:spPr>
          <a:xfrm>
            <a:off x="1393780" y="1698401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5BD3AA-CA64-046D-216E-282C886DB657}"/>
              </a:ext>
            </a:extLst>
          </p:cNvPr>
          <p:cNvSpPr txBox="1"/>
          <p:nvPr/>
        </p:nvSpPr>
        <p:spPr>
          <a:xfrm>
            <a:off x="2697914" y="2219163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718267-4931-6D9E-CF78-6E17CA2AF7BB}"/>
              </a:ext>
            </a:extLst>
          </p:cNvPr>
          <p:cNvSpPr txBox="1"/>
          <p:nvPr/>
        </p:nvSpPr>
        <p:spPr>
          <a:xfrm>
            <a:off x="3759306" y="2794496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EE42D95-71D5-81C6-D793-CED0AD4D0731}"/>
              </a:ext>
            </a:extLst>
          </p:cNvPr>
          <p:cNvSpPr txBox="1"/>
          <p:nvPr/>
        </p:nvSpPr>
        <p:spPr>
          <a:xfrm>
            <a:off x="10617986" y="6162045"/>
            <a:ext cx="38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0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9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242856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map-fold</a:t>
            </a:r>
          </a:p>
        </p:txBody>
      </p:sp>
      <p:pic>
        <p:nvPicPr>
          <p:cNvPr id="3" name="Picture 2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A44BD76A-457D-5211-BFE8-7FF5D2F90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02" y="24906"/>
            <a:ext cx="869866" cy="869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AD975-66D7-B09C-AF70-9E9ABC7B556F}"/>
              </a:ext>
            </a:extLst>
          </p:cNvPr>
          <p:cNvSpPr txBox="1"/>
          <p:nvPr/>
        </p:nvSpPr>
        <p:spPr>
          <a:xfrm>
            <a:off x="4186229" y="894772"/>
            <a:ext cx="536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 of squares for a list of numbers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0BB4CC-1D87-16B4-8ED3-CC4EE643CBF9}"/>
              </a:ext>
            </a:extLst>
          </p:cNvPr>
          <p:cNvGrpSpPr/>
          <p:nvPr/>
        </p:nvGrpSpPr>
        <p:grpSpPr>
          <a:xfrm>
            <a:off x="9154078" y="1882913"/>
            <a:ext cx="2680533" cy="1696413"/>
            <a:chOff x="9154078" y="1882913"/>
            <a:chExt cx="2680533" cy="1696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C8A038B-DB1C-E5D9-FE37-A0B67B73C4B0}"/>
                    </a:ext>
                  </a:extLst>
                </p:cNvPr>
                <p:cNvSpPr txBox="1"/>
                <p:nvPr/>
              </p:nvSpPr>
              <p:spPr>
                <a:xfrm>
                  <a:off x="9281652" y="1882913"/>
                  <a:ext cx="23820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C8A038B-DB1C-E5D9-FE37-A0B67B73C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652" y="1882913"/>
                  <a:ext cx="238201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4A9262-0E04-443C-8510-EBB9174D86BE}"/>
                    </a:ext>
                  </a:extLst>
                </p:cNvPr>
                <p:cNvSpPr txBox="1"/>
                <p:nvPr/>
              </p:nvSpPr>
              <p:spPr>
                <a:xfrm>
                  <a:off x="9197454" y="2471455"/>
                  <a:ext cx="26371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64A9262-0E04-443C-8510-EBB9174D8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454" y="2471455"/>
                  <a:ext cx="263715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3FFA9DC-653A-1E34-4EB7-13704B9269FE}"/>
                    </a:ext>
                  </a:extLst>
                </p:cNvPr>
                <p:cNvSpPr txBox="1"/>
                <p:nvPr/>
              </p:nvSpPr>
              <p:spPr>
                <a:xfrm>
                  <a:off x="9154078" y="3056106"/>
                  <a:ext cx="26371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𝐼𝑛𝑖𝑡𝑖𝑎𝑙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3FFA9DC-653A-1E34-4EB7-13704B926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4078" y="3056106"/>
                  <a:ext cx="26371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5A542A-49FC-4DA6-F8B1-ADED4B10294C}"/>
              </a:ext>
            </a:extLst>
          </p:cNvPr>
          <p:cNvGrpSpPr/>
          <p:nvPr/>
        </p:nvGrpSpPr>
        <p:grpSpPr>
          <a:xfrm>
            <a:off x="6644495" y="2871054"/>
            <a:ext cx="3175820" cy="1696413"/>
            <a:chOff x="9197454" y="1882913"/>
            <a:chExt cx="3175820" cy="1696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FCB6AB-2603-4A1D-40EC-1FF339082FDF}"/>
                    </a:ext>
                  </a:extLst>
                </p:cNvPr>
                <p:cNvSpPr txBox="1"/>
                <p:nvPr/>
              </p:nvSpPr>
              <p:spPr>
                <a:xfrm>
                  <a:off x="9197454" y="1882913"/>
                  <a:ext cx="24662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𝑚𝑎𝑝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FCB6AB-2603-4A1D-40EC-1FF339082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454" y="1882913"/>
                  <a:ext cx="246620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63A359F-A974-DF8F-4A1B-5602F450A87E}"/>
                    </a:ext>
                  </a:extLst>
                </p:cNvPr>
                <p:cNvSpPr txBox="1"/>
                <p:nvPr/>
              </p:nvSpPr>
              <p:spPr>
                <a:xfrm>
                  <a:off x="9276112" y="2471455"/>
                  <a:ext cx="30971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𝑓𝑜𝑙𝑑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63A359F-A974-DF8F-4A1B-5602F450A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6112" y="2471455"/>
                  <a:ext cx="309716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95EE707-B865-E043-0B80-072C14510CD3}"/>
                    </a:ext>
                  </a:extLst>
                </p:cNvPr>
                <p:cNvSpPr txBox="1"/>
                <p:nvPr/>
              </p:nvSpPr>
              <p:spPr>
                <a:xfrm>
                  <a:off x="9276112" y="3056106"/>
                  <a:ext cx="26371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𝐼𝑛𝑖𝑡𝑖𝑎𝑙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95EE707-B865-E043-0B80-072C14510C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6112" y="3056106"/>
                  <a:ext cx="263715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22233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57917 0.14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7E88-6682-D6B3-F020-9EBC2D8A7487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287101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Real-World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7F513-EE06-45F8-EDCA-0056CE0AF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9" y="2192594"/>
            <a:ext cx="5788835" cy="416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93ED4-9D17-A825-780B-34D8E49AE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93" y="501854"/>
            <a:ext cx="4390718" cy="585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3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pic>
        <p:nvPicPr>
          <p:cNvPr id="7" name="Picture 6" descr="A group of boxes with arrows&#10;&#10;Description automatically generated">
            <a:extLst>
              <a:ext uri="{FF2B5EF4-FFF2-40B4-BE49-F238E27FC236}">
                <a16:creationId xmlns:a16="http://schemas.microsoft.com/office/drawing/2014/main" id="{F49385DB-FB8B-0B3F-2A2D-9EE0921E6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F46E93-A55A-4C2C-8DCA-09852A5C9C47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4863FD-59D2-9945-64FD-8511FBA58DD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B9159297-D10D-49FA-E515-E6DC9F3C2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6328 -0.738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High-level Overview</a:t>
            </a:r>
          </a:p>
        </p:txBody>
      </p:sp>
      <p:pic>
        <p:nvPicPr>
          <p:cNvPr id="4" name="Picture 3" descr="A group of boxes with arrows&#10;&#10;Description automatically generated">
            <a:extLst>
              <a:ext uri="{FF2B5EF4-FFF2-40B4-BE49-F238E27FC236}">
                <a16:creationId xmlns:a16="http://schemas.microsoft.com/office/drawing/2014/main" id="{4A2DF4A7-0627-C855-7775-DBA41CB8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80BFB-E413-85D2-43F0-903E58EED21A}"/>
              </a:ext>
            </a:extLst>
          </p:cNvPr>
          <p:cNvSpPr txBox="1"/>
          <p:nvPr/>
        </p:nvSpPr>
        <p:spPr>
          <a:xfrm>
            <a:off x="1686152" y="1936283"/>
            <a:ext cx="88196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Similarly to </a:t>
            </a:r>
            <a:r>
              <a:rPr lang="en-US" sz="2800" i="1" dirty="0"/>
              <a:t>map-fold,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MapReduce</a:t>
            </a:r>
            <a:r>
              <a:rPr lang="en-US" sz="2800" dirty="0"/>
              <a:t> consists of two steps: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Apply a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computation</a:t>
            </a:r>
            <a:r>
              <a:rPr lang="en-US" sz="2400" dirty="0"/>
              <a:t> on all data set separately/</a:t>
            </a:r>
            <a:r>
              <a:rPr lang="en-US" sz="2400" i="1" dirty="0"/>
              <a:t>in parallel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Apply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aggregation</a:t>
            </a:r>
            <a:r>
              <a:rPr lang="en-US" sz="2400" dirty="0"/>
              <a:t> over the intermediate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two steps are executed by the framework, programmers provide the functions to be executed (as </a:t>
            </a:r>
            <a:r>
              <a:rPr lang="en-US" sz="2800" i="1" dirty="0"/>
              <a:t>f</a:t>
            </a:r>
            <a:r>
              <a:rPr lang="en-US" sz="2800" dirty="0"/>
              <a:t> and </a:t>
            </a:r>
            <a:r>
              <a:rPr lang="en-US" sz="2800" i="1" dirty="0"/>
              <a:t>g</a:t>
            </a:r>
            <a:r>
              <a:rPr lang="en-US" sz="2800" dirty="0"/>
              <a:t> in the example above)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08F87-8457-E5CA-1378-BE6EEC5C970B}"/>
              </a:ext>
            </a:extLst>
          </p:cNvPr>
          <p:cNvSpPr/>
          <p:nvPr/>
        </p:nvSpPr>
        <p:spPr>
          <a:xfrm>
            <a:off x="1686152" y="3556527"/>
            <a:ext cx="8495231" cy="212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A24B-D77C-E1FB-9AD2-C15FF9EF450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Basic Data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7680B-39CD-212D-C816-3AA94C032260}"/>
              </a:ext>
            </a:extLst>
          </p:cNvPr>
          <p:cNvSpPr/>
          <p:nvPr/>
        </p:nvSpPr>
        <p:spPr>
          <a:xfrm>
            <a:off x="4682292" y="2187035"/>
            <a:ext cx="4164602" cy="5561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Value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B049C-0F3E-2684-7DFB-21E17C50F19C}"/>
              </a:ext>
            </a:extLst>
          </p:cNvPr>
          <p:cNvSpPr/>
          <p:nvPr/>
        </p:nvSpPr>
        <p:spPr>
          <a:xfrm>
            <a:off x="2538860" y="2187035"/>
            <a:ext cx="2143432" cy="55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00983-5732-9C81-3E31-4A19E7A7277B}"/>
              </a:ext>
            </a:extLst>
          </p:cNvPr>
          <p:cNvSpPr txBox="1"/>
          <p:nvPr/>
        </p:nvSpPr>
        <p:spPr>
          <a:xfrm>
            <a:off x="7182385" y="441780"/>
            <a:ext cx="5009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string, integer, floating point, …</a:t>
            </a:r>
          </a:p>
          <a:p>
            <a:r>
              <a:rPr lang="en-US" sz="2800" dirty="0"/>
              <a:t>tuple, list, array, 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8DF183-B9AB-C4D2-118A-D2FF1163A92A}"/>
              </a:ext>
            </a:extLst>
          </p:cNvPr>
          <p:cNvCxnSpPr>
            <a:cxnSpLocks/>
          </p:cNvCxnSpPr>
          <p:nvPr/>
        </p:nvCxnSpPr>
        <p:spPr>
          <a:xfrm flipH="1">
            <a:off x="6764593" y="1395887"/>
            <a:ext cx="695231" cy="712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112451-8FC8-62C0-BC8B-84BAB4786A31}"/>
              </a:ext>
            </a:extLst>
          </p:cNvPr>
          <p:cNvCxnSpPr>
            <a:cxnSpLocks/>
          </p:cNvCxnSpPr>
          <p:nvPr/>
        </p:nvCxnSpPr>
        <p:spPr>
          <a:xfrm flipH="1">
            <a:off x="4011561" y="1077010"/>
            <a:ext cx="3170824" cy="1031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4A37C5-02CC-663B-9531-CF935269B7CE}"/>
              </a:ext>
            </a:extLst>
          </p:cNvPr>
          <p:cNvSpPr txBox="1"/>
          <p:nvPr/>
        </p:nvSpPr>
        <p:spPr>
          <a:xfrm>
            <a:off x="444710" y="3721161"/>
            <a:ext cx="8819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Web Page                </a:t>
            </a:r>
            <a:r>
              <a:rPr lang="en-US" sz="2800" dirty="0" err="1"/>
              <a:t>url</a:t>
            </a:r>
            <a:r>
              <a:rPr lang="en-US" sz="2800" dirty="0"/>
              <a:t>                        HTML content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File</a:t>
            </a:r>
            <a:r>
              <a:rPr lang="en-US" sz="2800" dirty="0"/>
              <a:t>                     filename                         content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Directory</a:t>
            </a:r>
            <a:r>
              <a:rPr lang="en-US" sz="2800" dirty="0"/>
              <a:t>             location                   list of filenames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Graphs</a:t>
            </a:r>
            <a:r>
              <a:rPr lang="en-US" sz="2800" dirty="0"/>
              <a:t>                  vertex                     list of neighbors</a:t>
            </a:r>
          </a:p>
        </p:txBody>
      </p:sp>
      <p:pic>
        <p:nvPicPr>
          <p:cNvPr id="19" name="Picture 18" descr="An elephant standing on dirt&#10;&#10;Description automatically generated">
            <a:extLst>
              <a:ext uri="{FF2B5EF4-FFF2-40B4-BE49-F238E27FC236}">
                <a16:creationId xmlns:a16="http://schemas.microsoft.com/office/drawing/2014/main" id="{28953394-8B8A-1127-6243-17500909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93" y="3136839"/>
            <a:ext cx="3201507" cy="3721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group of boxes with arrows&#10;&#10;Description automatically generated">
            <a:extLst>
              <a:ext uri="{FF2B5EF4-FFF2-40B4-BE49-F238E27FC236}">
                <a16:creationId xmlns:a16="http://schemas.microsoft.com/office/drawing/2014/main" id="{D479E062-D34C-6698-A471-C1AC10C2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975E-5A48-1BCB-3969-BAA185A21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5120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Organization of Computers</a:t>
            </a:r>
          </a:p>
        </p:txBody>
      </p:sp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57EBDB8-0F65-F8CB-AC71-2AF59500A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05" y="693174"/>
            <a:ext cx="2305321" cy="1866212"/>
          </a:xfrm>
          <a:prstGeom prst="rect">
            <a:avLst/>
          </a:prstGeom>
        </p:spPr>
      </p:pic>
      <p:pic>
        <p:nvPicPr>
          <p:cNvPr id="13" name="Picture 12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15B79F4D-39FA-692C-9BC4-9C14304E7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86" y="3215058"/>
            <a:ext cx="2724573" cy="2043430"/>
          </a:xfrm>
          <a:prstGeom prst="rect">
            <a:avLst/>
          </a:prstGeom>
        </p:spPr>
      </p:pic>
      <p:pic>
        <p:nvPicPr>
          <p:cNvPr id="14" name="Picture 13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9758D377-D68A-EB0A-5422-A74D6CB8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72" y="4121018"/>
            <a:ext cx="2305321" cy="1866212"/>
          </a:xfrm>
          <a:prstGeom prst="rect">
            <a:avLst/>
          </a:prstGeom>
        </p:spPr>
      </p:pic>
      <p:pic>
        <p:nvPicPr>
          <p:cNvPr id="15" name="Picture 1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E8857C6-967C-D86A-E869-8D476E6BF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40" y="1391323"/>
            <a:ext cx="2724573" cy="204343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857D2F-44BC-D881-E78C-E7CD9EB7955B}"/>
              </a:ext>
            </a:extLst>
          </p:cNvPr>
          <p:cNvCxnSpPr>
            <a:stCxn id="11" idx="2"/>
            <a:endCxn id="13" idx="3"/>
          </p:cNvCxnSpPr>
          <p:nvPr/>
        </p:nvCxnSpPr>
        <p:spPr>
          <a:xfrm flipH="1">
            <a:off x="3896359" y="2559386"/>
            <a:ext cx="563807" cy="1677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909126-F599-F0D7-166A-F779C58BF542}"/>
              </a:ext>
            </a:extLst>
          </p:cNvPr>
          <p:cNvCxnSpPr>
            <a:cxnSpLocks/>
            <a:stCxn id="14" idx="0"/>
            <a:endCxn id="11" idx="2"/>
          </p:cNvCxnSpPr>
          <p:nvPr/>
        </p:nvCxnSpPr>
        <p:spPr>
          <a:xfrm flipH="1" flipV="1">
            <a:off x="4460166" y="2559386"/>
            <a:ext cx="1931767" cy="156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AE06F-0AB5-5828-9D1D-442B08C736B8}"/>
              </a:ext>
            </a:extLst>
          </p:cNvPr>
          <p:cNvCxnSpPr>
            <a:cxnSpLocks/>
            <a:stCxn id="15" idx="1"/>
            <a:endCxn id="11" idx="2"/>
          </p:cNvCxnSpPr>
          <p:nvPr/>
        </p:nvCxnSpPr>
        <p:spPr>
          <a:xfrm flipH="1">
            <a:off x="4460166" y="2413038"/>
            <a:ext cx="2495574" cy="146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2BCA2F-AA42-395A-6B35-372826621A15}"/>
              </a:ext>
            </a:extLst>
          </p:cNvPr>
          <p:cNvCxnSpPr>
            <a:cxnSpLocks/>
            <a:stCxn id="15" idx="1"/>
            <a:endCxn id="14" idx="0"/>
          </p:cNvCxnSpPr>
          <p:nvPr/>
        </p:nvCxnSpPr>
        <p:spPr>
          <a:xfrm flipH="1">
            <a:off x="6391933" y="2413038"/>
            <a:ext cx="563807" cy="1707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D8817E-D896-564D-3A5B-58C453107E7A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3896359" y="2413038"/>
            <a:ext cx="3059381" cy="1823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761CE9-9667-649E-986E-FED24B7AB367}"/>
              </a:ext>
            </a:extLst>
          </p:cNvPr>
          <p:cNvCxnSpPr>
            <a:cxnSpLocks/>
            <a:stCxn id="14" idx="0"/>
            <a:endCxn id="13" idx="3"/>
          </p:cNvCxnSpPr>
          <p:nvPr/>
        </p:nvCxnSpPr>
        <p:spPr>
          <a:xfrm flipH="1">
            <a:off x="3896359" y="4121018"/>
            <a:ext cx="2495574" cy="1157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3C0ED5E7-6CD6-7E48-FF3C-01179B4F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86" y="1252908"/>
            <a:ext cx="5376227" cy="435218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B966FA2-3027-47A7-E853-3C927D269DB6}"/>
              </a:ext>
            </a:extLst>
          </p:cNvPr>
          <p:cNvSpPr txBox="1"/>
          <p:nvPr/>
        </p:nvSpPr>
        <p:spPr>
          <a:xfrm>
            <a:off x="3741857" y="487237"/>
            <a:ext cx="10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529498-6436-ADD8-E38C-F7F9CDD9BBAE}"/>
              </a:ext>
            </a:extLst>
          </p:cNvPr>
          <p:cNvSpPr txBox="1"/>
          <p:nvPr/>
        </p:nvSpPr>
        <p:spPr>
          <a:xfrm>
            <a:off x="1078107" y="4823291"/>
            <a:ext cx="10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A382B6-ECC5-8630-7066-A833A35FDE11}"/>
              </a:ext>
            </a:extLst>
          </p:cNvPr>
          <p:cNvSpPr txBox="1"/>
          <p:nvPr/>
        </p:nvSpPr>
        <p:spPr>
          <a:xfrm>
            <a:off x="8869806" y="5258488"/>
            <a:ext cx="125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cluster</a:t>
            </a:r>
          </a:p>
        </p:txBody>
      </p:sp>
      <p:pic>
        <p:nvPicPr>
          <p:cNvPr id="70" name="Picture 69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29F06713-F030-870D-4860-CCFCBA72A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00" y="3238304"/>
            <a:ext cx="640392" cy="759460"/>
          </a:xfrm>
          <a:prstGeom prst="rect">
            <a:avLst/>
          </a:prstGeom>
        </p:spPr>
      </p:pic>
      <p:pic>
        <p:nvPicPr>
          <p:cNvPr id="71" name="Picture 70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BBFEABFD-A7D6-6729-E61A-7282F7CC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40" y="1748728"/>
            <a:ext cx="640392" cy="759460"/>
          </a:xfrm>
          <a:prstGeom prst="rect">
            <a:avLst/>
          </a:prstGeom>
        </p:spPr>
      </p:pic>
      <p:pic>
        <p:nvPicPr>
          <p:cNvPr id="72" name="Picture 71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10BDF24D-8F5E-8083-CC65-518519ECE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54" y="930716"/>
            <a:ext cx="640392" cy="759460"/>
          </a:xfrm>
          <a:prstGeom prst="rect">
            <a:avLst/>
          </a:prstGeom>
        </p:spPr>
      </p:pic>
      <p:pic>
        <p:nvPicPr>
          <p:cNvPr id="73" name="Picture 72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D5B32A1D-0361-BD09-B9CE-8C69761B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7" y="4996385"/>
            <a:ext cx="640392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9439-E766-88F5-0B44-8B46018B2F7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Mapper and Reducer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F08321-4309-CC05-D9B7-187F1F58FB1A}"/>
              </a:ext>
            </a:extLst>
          </p:cNvPr>
          <p:cNvSpPr/>
          <p:nvPr/>
        </p:nvSpPr>
        <p:spPr>
          <a:xfrm>
            <a:off x="2005780" y="1519725"/>
            <a:ext cx="1710813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C9E3DB-119B-CD96-28C7-DBD080923AA7}"/>
              </a:ext>
            </a:extLst>
          </p:cNvPr>
          <p:cNvSpPr/>
          <p:nvPr/>
        </p:nvSpPr>
        <p:spPr>
          <a:xfrm>
            <a:off x="7890386" y="1519725"/>
            <a:ext cx="1710813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FA0B7-78E9-B62C-7874-1E9D74E495A8}"/>
                  </a:ext>
                </a:extLst>
              </p:cNvPr>
              <p:cNvSpPr txBox="1"/>
              <p:nvPr/>
            </p:nvSpPr>
            <p:spPr>
              <a:xfrm>
                <a:off x="683262" y="2772025"/>
                <a:ext cx="5412738" cy="157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 input key-value pair (possibly from multiple files)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FA0B7-78E9-B62C-7874-1E9D74E4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2" y="2772025"/>
                <a:ext cx="5412738" cy="1571392"/>
              </a:xfrm>
              <a:prstGeom prst="rect">
                <a:avLst/>
              </a:prstGeom>
              <a:blipFill>
                <a:blip r:embed="rId2"/>
                <a:stretch>
                  <a:fillRect l="-2027" t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A4383-7E3A-B353-BF65-34D1E8F92F3B}"/>
                  </a:ext>
                </a:extLst>
              </p:cNvPr>
              <p:cNvSpPr txBox="1"/>
              <p:nvPr/>
            </p:nvSpPr>
            <p:spPr>
              <a:xfrm>
                <a:off x="6331895" y="2772025"/>
                <a:ext cx="5412738" cy="286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Applied to all values associated with a given key to create output key-value pairs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Distributed “group by”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A4383-7E3A-B353-BF65-34D1E8F92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95" y="2772025"/>
                <a:ext cx="5412738" cy="2864054"/>
              </a:xfrm>
              <a:prstGeom prst="rect">
                <a:avLst/>
              </a:prstGeom>
              <a:blipFill>
                <a:blip r:embed="rId3"/>
                <a:stretch>
                  <a:fillRect l="-2027" t="-2340" r="-1689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oup of boxes with arrows&#10;&#10;Description automatically generated">
            <a:extLst>
              <a:ext uri="{FF2B5EF4-FFF2-40B4-BE49-F238E27FC236}">
                <a16:creationId xmlns:a16="http://schemas.microsoft.com/office/drawing/2014/main" id="{E2935EBF-808D-6679-6B9E-58B2CD83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3D4F-A357-DA98-8086-B30A321B8EA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Simplified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07DE7-A0DE-E860-B3E0-B3B27D535EB7}"/>
              </a:ext>
            </a:extLst>
          </p:cNvPr>
          <p:cNvSpPr/>
          <p:nvPr/>
        </p:nvSpPr>
        <p:spPr>
          <a:xfrm>
            <a:off x="3782000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A3FB-849E-720A-5157-7470ACD7D430}"/>
              </a:ext>
            </a:extLst>
          </p:cNvPr>
          <p:cNvSpPr/>
          <p:nvPr/>
        </p:nvSpPr>
        <p:spPr>
          <a:xfrm>
            <a:off x="3374602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88B0C-C233-A81D-9AC9-1EDAEBB77DAE}"/>
              </a:ext>
            </a:extLst>
          </p:cNvPr>
          <p:cNvSpPr/>
          <p:nvPr/>
        </p:nvSpPr>
        <p:spPr>
          <a:xfrm>
            <a:off x="5055277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80110-A9D7-6FB3-DA58-49C1DB6FEED2}"/>
              </a:ext>
            </a:extLst>
          </p:cNvPr>
          <p:cNvSpPr/>
          <p:nvPr/>
        </p:nvSpPr>
        <p:spPr>
          <a:xfrm>
            <a:off x="4647879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9F0AD-1666-8872-D2FF-1264B0074E32}"/>
              </a:ext>
            </a:extLst>
          </p:cNvPr>
          <p:cNvSpPr/>
          <p:nvPr/>
        </p:nvSpPr>
        <p:spPr>
          <a:xfrm>
            <a:off x="6330479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D134-5BD2-D7E7-F936-488CDF65A198}"/>
              </a:ext>
            </a:extLst>
          </p:cNvPr>
          <p:cNvSpPr/>
          <p:nvPr/>
        </p:nvSpPr>
        <p:spPr>
          <a:xfrm>
            <a:off x="5923081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EB35E-2445-73E3-D10C-BC86BFAE6350}"/>
              </a:ext>
            </a:extLst>
          </p:cNvPr>
          <p:cNvSpPr/>
          <p:nvPr/>
        </p:nvSpPr>
        <p:spPr>
          <a:xfrm>
            <a:off x="7603756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0BF9D-6CCB-7BC7-9F52-3EB13F1B4E3D}"/>
              </a:ext>
            </a:extLst>
          </p:cNvPr>
          <p:cNvSpPr/>
          <p:nvPr/>
        </p:nvSpPr>
        <p:spPr>
          <a:xfrm>
            <a:off x="7196358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B40C4-3D50-61A9-6F71-E220E1E28525}"/>
              </a:ext>
            </a:extLst>
          </p:cNvPr>
          <p:cNvSpPr/>
          <p:nvPr/>
        </p:nvSpPr>
        <p:spPr>
          <a:xfrm>
            <a:off x="8877033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C2A74-A9A2-C329-CA83-89DCE11EF992}"/>
              </a:ext>
            </a:extLst>
          </p:cNvPr>
          <p:cNvSpPr/>
          <p:nvPr/>
        </p:nvSpPr>
        <p:spPr>
          <a:xfrm>
            <a:off x="8469635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9DA98-D204-D065-E640-56144B98D6C5}"/>
              </a:ext>
            </a:extLst>
          </p:cNvPr>
          <p:cNvSpPr/>
          <p:nvPr/>
        </p:nvSpPr>
        <p:spPr>
          <a:xfrm>
            <a:off x="10150311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ζ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02E81-075A-606D-3B42-7DC18DB82FED}"/>
              </a:ext>
            </a:extLst>
          </p:cNvPr>
          <p:cNvSpPr/>
          <p:nvPr/>
        </p:nvSpPr>
        <p:spPr>
          <a:xfrm>
            <a:off x="9742913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7E9319-55E5-A26D-E19E-1A47A2C141AB}"/>
              </a:ext>
            </a:extLst>
          </p:cNvPr>
          <p:cNvSpPr/>
          <p:nvPr/>
        </p:nvSpPr>
        <p:spPr>
          <a:xfrm>
            <a:off x="3777726" y="1413066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98641B-D822-B256-F8AF-3B94523C4971}"/>
              </a:ext>
            </a:extLst>
          </p:cNvPr>
          <p:cNvSpPr/>
          <p:nvPr/>
        </p:nvSpPr>
        <p:spPr>
          <a:xfrm>
            <a:off x="5601611" y="1413066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29D764-F9A4-0875-E8BD-B7F816B56C28}"/>
              </a:ext>
            </a:extLst>
          </p:cNvPr>
          <p:cNvSpPr/>
          <p:nvPr/>
        </p:nvSpPr>
        <p:spPr>
          <a:xfrm>
            <a:off x="7425496" y="1413065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3E19BA-A3FE-5C62-1269-14C69797B38C}"/>
              </a:ext>
            </a:extLst>
          </p:cNvPr>
          <p:cNvSpPr/>
          <p:nvPr/>
        </p:nvSpPr>
        <p:spPr>
          <a:xfrm>
            <a:off x="9249381" y="1413065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D66A6-870A-D433-3AFB-E23E5F00D6A6}"/>
              </a:ext>
            </a:extLst>
          </p:cNvPr>
          <p:cNvSpPr/>
          <p:nvPr/>
        </p:nvSpPr>
        <p:spPr>
          <a:xfrm>
            <a:off x="4052387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E1694B-123A-138A-95D8-3294119EF323}"/>
              </a:ext>
            </a:extLst>
          </p:cNvPr>
          <p:cNvSpPr/>
          <p:nvPr/>
        </p:nvSpPr>
        <p:spPr>
          <a:xfrm>
            <a:off x="3644989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2B114-8D46-0F8B-444E-45423A4F0CDF}"/>
              </a:ext>
            </a:extLst>
          </p:cNvPr>
          <p:cNvSpPr/>
          <p:nvPr/>
        </p:nvSpPr>
        <p:spPr>
          <a:xfrm>
            <a:off x="4918266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A02505-263F-255A-2C9A-86EACB00A5DA}"/>
              </a:ext>
            </a:extLst>
          </p:cNvPr>
          <p:cNvSpPr/>
          <p:nvPr/>
        </p:nvSpPr>
        <p:spPr>
          <a:xfrm>
            <a:off x="4510868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9EE7F-C00C-2389-63B1-75CD9EDC041F}"/>
              </a:ext>
            </a:extLst>
          </p:cNvPr>
          <p:cNvSpPr/>
          <p:nvPr/>
        </p:nvSpPr>
        <p:spPr>
          <a:xfrm>
            <a:off x="5867723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1F8FE-3DBD-B37B-7EBB-E8BD9896C0B6}"/>
              </a:ext>
            </a:extLst>
          </p:cNvPr>
          <p:cNvSpPr/>
          <p:nvPr/>
        </p:nvSpPr>
        <p:spPr>
          <a:xfrm>
            <a:off x="5460325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642883-F9D7-A45D-9485-790FEF0F4621}"/>
              </a:ext>
            </a:extLst>
          </p:cNvPr>
          <p:cNvSpPr/>
          <p:nvPr/>
        </p:nvSpPr>
        <p:spPr>
          <a:xfrm>
            <a:off x="6733602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DC081-61DA-909E-3E32-0DA6BAA23A21}"/>
              </a:ext>
            </a:extLst>
          </p:cNvPr>
          <p:cNvSpPr/>
          <p:nvPr/>
        </p:nvSpPr>
        <p:spPr>
          <a:xfrm>
            <a:off x="6326204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1B51E0-721D-0D11-7ECD-95787D1F6EB9}"/>
              </a:ext>
            </a:extLst>
          </p:cNvPr>
          <p:cNvSpPr/>
          <p:nvPr/>
        </p:nvSpPr>
        <p:spPr>
          <a:xfrm>
            <a:off x="9566150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C6FF55-FF0D-12C3-3658-4DEB277CCF55}"/>
              </a:ext>
            </a:extLst>
          </p:cNvPr>
          <p:cNvSpPr/>
          <p:nvPr/>
        </p:nvSpPr>
        <p:spPr>
          <a:xfrm>
            <a:off x="9158752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DAC617-5F77-4E0F-DA7C-020DA08ADDB6}"/>
              </a:ext>
            </a:extLst>
          </p:cNvPr>
          <p:cNvSpPr/>
          <p:nvPr/>
        </p:nvSpPr>
        <p:spPr>
          <a:xfrm>
            <a:off x="10432029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140ED-9AF6-C4ED-F96F-33D7B34145E3}"/>
              </a:ext>
            </a:extLst>
          </p:cNvPr>
          <p:cNvSpPr/>
          <p:nvPr/>
        </p:nvSpPr>
        <p:spPr>
          <a:xfrm>
            <a:off x="10024631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EB191B-A158-D302-5BAC-EAEECC8B8461}"/>
              </a:ext>
            </a:extLst>
          </p:cNvPr>
          <p:cNvSpPr/>
          <p:nvPr/>
        </p:nvSpPr>
        <p:spPr>
          <a:xfrm>
            <a:off x="8148165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1F417-D597-079E-F13E-BA10B3AE3FDD}"/>
              </a:ext>
            </a:extLst>
          </p:cNvPr>
          <p:cNvSpPr/>
          <p:nvPr/>
        </p:nvSpPr>
        <p:spPr>
          <a:xfrm>
            <a:off x="7740767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15979E-D9B2-FEEE-3FDF-BC90B65D4F2F}"/>
              </a:ext>
            </a:extLst>
          </p:cNvPr>
          <p:cNvSpPr/>
          <p:nvPr/>
        </p:nvSpPr>
        <p:spPr>
          <a:xfrm>
            <a:off x="3576162" y="3143546"/>
            <a:ext cx="7258989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57B7E8-B084-2C2C-CCD0-659C9CA395B8}"/>
              </a:ext>
            </a:extLst>
          </p:cNvPr>
          <p:cNvSpPr/>
          <p:nvPr/>
        </p:nvSpPr>
        <p:spPr>
          <a:xfrm>
            <a:off x="4309306" y="407975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E8F43-8A62-E3E3-E806-B18F0882D92E}"/>
              </a:ext>
            </a:extLst>
          </p:cNvPr>
          <p:cNvSpPr/>
          <p:nvPr/>
        </p:nvSpPr>
        <p:spPr>
          <a:xfrm>
            <a:off x="4700458" y="4079749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B80CDE-CDF9-ECA8-4666-54D2CACADFDE}"/>
              </a:ext>
            </a:extLst>
          </p:cNvPr>
          <p:cNvSpPr/>
          <p:nvPr/>
        </p:nvSpPr>
        <p:spPr>
          <a:xfrm>
            <a:off x="5103581" y="4079749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7D41E9-BB1E-2C2B-25B4-31E8395A2A4F}"/>
              </a:ext>
            </a:extLst>
          </p:cNvPr>
          <p:cNvSpPr/>
          <p:nvPr/>
        </p:nvSpPr>
        <p:spPr>
          <a:xfrm>
            <a:off x="6255240" y="407974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5424DF-025C-9B69-1341-12CFA6BF94FC}"/>
              </a:ext>
            </a:extLst>
          </p:cNvPr>
          <p:cNvSpPr/>
          <p:nvPr/>
        </p:nvSpPr>
        <p:spPr>
          <a:xfrm>
            <a:off x="6658363" y="407974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017638-59CC-CC70-7ECF-B8352D684232}"/>
              </a:ext>
            </a:extLst>
          </p:cNvPr>
          <p:cNvSpPr/>
          <p:nvPr/>
        </p:nvSpPr>
        <p:spPr>
          <a:xfrm>
            <a:off x="7056149" y="4079747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6B7780-9156-6989-9167-228EA29881DA}"/>
              </a:ext>
            </a:extLst>
          </p:cNvPr>
          <p:cNvSpPr/>
          <p:nvPr/>
        </p:nvSpPr>
        <p:spPr>
          <a:xfrm>
            <a:off x="8356247" y="4079747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B2EDD-25C1-AA65-8416-8983E545BD9D}"/>
              </a:ext>
            </a:extLst>
          </p:cNvPr>
          <p:cNvSpPr/>
          <p:nvPr/>
        </p:nvSpPr>
        <p:spPr>
          <a:xfrm>
            <a:off x="8759370" y="407974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978E6-588C-7E1F-6D07-054662BED4F4}"/>
              </a:ext>
            </a:extLst>
          </p:cNvPr>
          <p:cNvSpPr/>
          <p:nvPr/>
        </p:nvSpPr>
        <p:spPr>
          <a:xfrm>
            <a:off x="9150522" y="407974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C22E77-57A0-51D4-016D-E4BB4A7FA70F}"/>
              </a:ext>
            </a:extLst>
          </p:cNvPr>
          <p:cNvSpPr/>
          <p:nvPr/>
        </p:nvSpPr>
        <p:spPr>
          <a:xfrm>
            <a:off x="9551183" y="40797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A1D3623-EF6C-1F35-084C-B1D7A24CBADC}"/>
              </a:ext>
            </a:extLst>
          </p:cNvPr>
          <p:cNvSpPr/>
          <p:nvPr/>
        </p:nvSpPr>
        <p:spPr>
          <a:xfrm>
            <a:off x="4193778" y="5015952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E9C1992-44A5-3ADA-D727-580DDA107A4A}"/>
              </a:ext>
            </a:extLst>
          </p:cNvPr>
          <p:cNvSpPr/>
          <p:nvPr/>
        </p:nvSpPr>
        <p:spPr>
          <a:xfrm>
            <a:off x="6214950" y="5034118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5ADC664-35B9-1666-718A-948757DB8388}"/>
              </a:ext>
            </a:extLst>
          </p:cNvPr>
          <p:cNvSpPr/>
          <p:nvPr/>
        </p:nvSpPr>
        <p:spPr>
          <a:xfrm>
            <a:off x="8528847" y="5015944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83B97-D38C-2D0B-4C0E-0104451E8195}"/>
              </a:ext>
            </a:extLst>
          </p:cNvPr>
          <p:cNvSpPr/>
          <p:nvPr/>
        </p:nvSpPr>
        <p:spPr>
          <a:xfrm>
            <a:off x="4921365" y="59162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5DBA0A-6805-C7BE-4C8E-D3B49CE5EE49}"/>
              </a:ext>
            </a:extLst>
          </p:cNvPr>
          <p:cNvSpPr/>
          <p:nvPr/>
        </p:nvSpPr>
        <p:spPr>
          <a:xfrm>
            <a:off x="4513967" y="591624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15D5E7-D0D1-7679-8A81-39E2ECFAEACE}"/>
              </a:ext>
            </a:extLst>
          </p:cNvPr>
          <p:cNvSpPr/>
          <p:nvPr/>
        </p:nvSpPr>
        <p:spPr>
          <a:xfrm>
            <a:off x="6932279" y="59162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BBAB09-978E-2D88-24E3-F60EE3C5064B}"/>
              </a:ext>
            </a:extLst>
          </p:cNvPr>
          <p:cNvSpPr/>
          <p:nvPr/>
        </p:nvSpPr>
        <p:spPr>
          <a:xfrm>
            <a:off x="6524881" y="591624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2C379-6682-1027-2037-16CC9496651D}"/>
              </a:ext>
            </a:extLst>
          </p:cNvPr>
          <p:cNvSpPr/>
          <p:nvPr/>
        </p:nvSpPr>
        <p:spPr>
          <a:xfrm>
            <a:off x="9148060" y="59162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B54B6E-FE37-6876-71A1-25A5ECCF1D17}"/>
              </a:ext>
            </a:extLst>
          </p:cNvPr>
          <p:cNvSpPr/>
          <p:nvPr/>
        </p:nvSpPr>
        <p:spPr>
          <a:xfrm>
            <a:off x="8740662" y="591624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74936A9-FEFD-AF22-0674-40C7A2557BE4}"/>
              </a:ext>
            </a:extLst>
          </p:cNvPr>
          <p:cNvCxnSpPr/>
          <p:nvPr/>
        </p:nvCxnSpPr>
        <p:spPr>
          <a:xfrm>
            <a:off x="3777725" y="865239"/>
            <a:ext cx="270387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53BA2E-AF95-3DB8-35BF-A469193D0614}"/>
              </a:ext>
            </a:extLst>
          </p:cNvPr>
          <p:cNvCxnSpPr>
            <a:cxnSpLocks/>
          </p:cNvCxnSpPr>
          <p:nvPr/>
        </p:nvCxnSpPr>
        <p:spPr>
          <a:xfrm>
            <a:off x="6342447" y="877207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DCDD95-9405-8F1B-32D9-BFFA26D6B45C}"/>
              </a:ext>
            </a:extLst>
          </p:cNvPr>
          <p:cNvCxnSpPr>
            <a:cxnSpLocks/>
          </p:cNvCxnSpPr>
          <p:nvPr/>
        </p:nvCxnSpPr>
        <p:spPr>
          <a:xfrm>
            <a:off x="8162487" y="865238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B3D0BE-9B46-34F1-F0AC-EA0DA54F73D7}"/>
              </a:ext>
            </a:extLst>
          </p:cNvPr>
          <p:cNvCxnSpPr>
            <a:cxnSpLocks/>
          </p:cNvCxnSpPr>
          <p:nvPr/>
        </p:nvCxnSpPr>
        <p:spPr>
          <a:xfrm flipH="1">
            <a:off x="9938283" y="877207"/>
            <a:ext cx="207753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F828E2-361E-FBB5-55DD-5DFB2BBE4E77}"/>
              </a:ext>
            </a:extLst>
          </p:cNvPr>
          <p:cNvCxnSpPr>
            <a:cxnSpLocks/>
          </p:cNvCxnSpPr>
          <p:nvPr/>
        </p:nvCxnSpPr>
        <p:spPr>
          <a:xfrm>
            <a:off x="4469831" y="19271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180D17-E645-E6F4-B935-B46015071309}"/>
              </a:ext>
            </a:extLst>
          </p:cNvPr>
          <p:cNvCxnSpPr>
            <a:cxnSpLocks/>
          </p:cNvCxnSpPr>
          <p:nvPr/>
        </p:nvCxnSpPr>
        <p:spPr>
          <a:xfrm>
            <a:off x="6293716" y="1950318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989468-23D0-65C9-50E4-BA7279873591}"/>
              </a:ext>
            </a:extLst>
          </p:cNvPr>
          <p:cNvCxnSpPr>
            <a:cxnSpLocks/>
          </p:cNvCxnSpPr>
          <p:nvPr/>
        </p:nvCxnSpPr>
        <p:spPr>
          <a:xfrm>
            <a:off x="8148809" y="19271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41B5EB-8968-4632-1330-FAEA937C939D}"/>
              </a:ext>
            </a:extLst>
          </p:cNvPr>
          <p:cNvCxnSpPr>
            <a:cxnSpLocks/>
          </p:cNvCxnSpPr>
          <p:nvPr/>
        </p:nvCxnSpPr>
        <p:spPr>
          <a:xfrm>
            <a:off x="10024631" y="19271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740D69-DB5F-BD00-BE8F-D464569F3030}"/>
              </a:ext>
            </a:extLst>
          </p:cNvPr>
          <p:cNvCxnSpPr>
            <a:cxnSpLocks/>
          </p:cNvCxnSpPr>
          <p:nvPr/>
        </p:nvCxnSpPr>
        <p:spPr>
          <a:xfrm>
            <a:off x="4932585" y="4626079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E42B2EB-8F7B-C0A7-F825-82FB6FEEC5FD}"/>
              </a:ext>
            </a:extLst>
          </p:cNvPr>
          <p:cNvCxnSpPr>
            <a:cxnSpLocks/>
          </p:cNvCxnSpPr>
          <p:nvPr/>
        </p:nvCxnSpPr>
        <p:spPr>
          <a:xfrm>
            <a:off x="6987529" y="46345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F6C265B-6132-C41A-41EC-7D174BEC8E66}"/>
              </a:ext>
            </a:extLst>
          </p:cNvPr>
          <p:cNvCxnSpPr>
            <a:cxnSpLocks/>
          </p:cNvCxnSpPr>
          <p:nvPr/>
        </p:nvCxnSpPr>
        <p:spPr>
          <a:xfrm>
            <a:off x="9249060" y="4641581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DDA971-EC81-FE98-9870-83FB3C9A99BB}"/>
              </a:ext>
            </a:extLst>
          </p:cNvPr>
          <p:cNvCxnSpPr>
            <a:cxnSpLocks/>
          </p:cNvCxnSpPr>
          <p:nvPr/>
        </p:nvCxnSpPr>
        <p:spPr>
          <a:xfrm>
            <a:off x="4932585" y="553140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383B9-4E74-CF16-8F5D-535F8E15A93E}"/>
              </a:ext>
            </a:extLst>
          </p:cNvPr>
          <p:cNvCxnSpPr>
            <a:cxnSpLocks/>
          </p:cNvCxnSpPr>
          <p:nvPr/>
        </p:nvCxnSpPr>
        <p:spPr>
          <a:xfrm>
            <a:off x="6985821" y="555043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7E84A1-0A01-FE57-5755-F278030B5D1D}"/>
              </a:ext>
            </a:extLst>
          </p:cNvPr>
          <p:cNvCxnSpPr>
            <a:cxnSpLocks/>
          </p:cNvCxnSpPr>
          <p:nvPr/>
        </p:nvCxnSpPr>
        <p:spPr>
          <a:xfrm>
            <a:off x="9249060" y="5558993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1DA4838-194D-3C7F-D0B2-18123338BBEF}"/>
              </a:ext>
            </a:extLst>
          </p:cNvPr>
          <p:cNvSpPr txBox="1"/>
          <p:nvPr/>
        </p:nvSpPr>
        <p:spPr>
          <a:xfrm>
            <a:off x="183495" y="2951946"/>
            <a:ext cx="2574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Aggregate values by keys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EACF14-FB7C-80D2-DE21-87459A7EF232}"/>
              </a:ext>
            </a:extLst>
          </p:cNvPr>
          <p:cNvSpPr txBox="1"/>
          <p:nvPr/>
        </p:nvSpPr>
        <p:spPr>
          <a:xfrm>
            <a:off x="183494" y="1877961"/>
            <a:ext cx="257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preserved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82013ED-B992-E001-DE60-95D350725CC0}"/>
              </a:ext>
            </a:extLst>
          </p:cNvPr>
          <p:cNvSpPr txBox="1"/>
          <p:nvPr/>
        </p:nvSpPr>
        <p:spPr>
          <a:xfrm>
            <a:off x="183493" y="5870847"/>
            <a:ext cx="3392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Stored in a dedicated file for each reducer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667088-1C67-6178-0F95-DAFB8D4FE58B}"/>
              </a:ext>
            </a:extLst>
          </p:cNvPr>
          <p:cNvSpPr txBox="1"/>
          <p:nvPr/>
        </p:nvSpPr>
        <p:spPr>
          <a:xfrm>
            <a:off x="183494" y="4626079"/>
            <a:ext cx="257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Sorted by keys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1421D55-AE64-0A61-4C68-CCCEBE77D535}"/>
              </a:ext>
            </a:extLst>
          </p:cNvPr>
          <p:cNvCxnSpPr/>
          <p:nvPr/>
        </p:nvCxnSpPr>
        <p:spPr>
          <a:xfrm>
            <a:off x="2320413" y="3352801"/>
            <a:ext cx="116020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F716B47-B2B6-8982-F023-E84E587CE9EF}"/>
              </a:ext>
            </a:extLst>
          </p:cNvPr>
          <p:cNvCxnSpPr>
            <a:cxnSpLocks/>
          </p:cNvCxnSpPr>
          <p:nvPr/>
        </p:nvCxnSpPr>
        <p:spPr>
          <a:xfrm flipV="1">
            <a:off x="2484783" y="4365523"/>
            <a:ext cx="1700340" cy="52216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E6ADD23-56F7-98D2-3AF9-0B642C1FB2D4}"/>
              </a:ext>
            </a:extLst>
          </p:cNvPr>
          <p:cNvCxnSpPr>
            <a:cxnSpLocks/>
          </p:cNvCxnSpPr>
          <p:nvPr/>
        </p:nvCxnSpPr>
        <p:spPr>
          <a:xfrm flipV="1">
            <a:off x="3322719" y="6305259"/>
            <a:ext cx="1081949" cy="40799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B6D7097-C1AD-33F8-4316-934C75F88CE7}"/>
              </a:ext>
            </a:extLst>
          </p:cNvPr>
          <p:cNvCxnSpPr>
            <a:cxnSpLocks/>
          </p:cNvCxnSpPr>
          <p:nvPr/>
        </p:nvCxnSpPr>
        <p:spPr>
          <a:xfrm flipV="1">
            <a:off x="3334953" y="6390460"/>
            <a:ext cx="3121848" cy="31416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9A86782-54D5-1060-03FF-887D164F7EAC}"/>
              </a:ext>
            </a:extLst>
          </p:cNvPr>
          <p:cNvCxnSpPr>
            <a:cxnSpLocks/>
          </p:cNvCxnSpPr>
          <p:nvPr/>
        </p:nvCxnSpPr>
        <p:spPr>
          <a:xfrm flipV="1">
            <a:off x="3334953" y="6409994"/>
            <a:ext cx="5336243" cy="30326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67370EB-F528-BBDC-7FD0-7C08262F687B}"/>
              </a:ext>
            </a:extLst>
          </p:cNvPr>
          <p:cNvCxnSpPr>
            <a:cxnSpLocks/>
          </p:cNvCxnSpPr>
          <p:nvPr/>
        </p:nvCxnSpPr>
        <p:spPr>
          <a:xfrm>
            <a:off x="2320413" y="2278306"/>
            <a:ext cx="1269218" cy="3201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C9FDF39-C123-A0F8-0156-5BE9026C3C16}"/>
              </a:ext>
            </a:extLst>
          </p:cNvPr>
          <p:cNvCxnSpPr>
            <a:cxnSpLocks/>
          </p:cNvCxnSpPr>
          <p:nvPr/>
        </p:nvCxnSpPr>
        <p:spPr>
          <a:xfrm>
            <a:off x="2316138" y="2295122"/>
            <a:ext cx="1819714" cy="199387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0" name="Picture 109" descr="A group of boxes with arrows&#10;&#10;Description automatically generated">
            <a:extLst>
              <a:ext uri="{FF2B5EF4-FFF2-40B4-BE49-F238E27FC236}">
                <a16:creationId xmlns:a16="http://schemas.microsoft.com/office/drawing/2014/main" id="{0C266696-9B38-26AF-2F18-474C6EDC6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81" grpId="0"/>
      <p:bldP spid="82" grpId="0"/>
      <p:bldP spid="83" grpId="0"/>
      <p:bldP spid="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C356-256E-04D5-A6C9-1A3C50909A5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Combiners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ACAAD-7C14-AB84-9F48-E39F8AC84066}"/>
              </a:ext>
            </a:extLst>
          </p:cNvPr>
          <p:cNvSpPr txBox="1"/>
          <p:nvPr/>
        </p:nvSpPr>
        <p:spPr>
          <a:xfrm>
            <a:off x="1686152" y="1444670"/>
            <a:ext cx="881969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Shuffle Sort waits for all mappers to finish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shorter mappers this frees up time to locally aggregate values before Shuffle Sort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Aggregating before Shuffle Sort helps performance (less copying)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local aggregation is called a Combiner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Optional (may not run at all)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Sees results from one mapper only (runs on the same node)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Correctness of the algorithm can NOT rely on 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It may not finish reading the entire input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616D4-0C68-DE53-3C2C-BC4D5BAD18D5}"/>
              </a:ext>
            </a:extLst>
          </p:cNvPr>
          <p:cNvSpPr/>
          <p:nvPr/>
        </p:nvSpPr>
        <p:spPr>
          <a:xfrm>
            <a:off x="1686152" y="4039479"/>
            <a:ext cx="8495231" cy="212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oxes with arrows&#10;&#10;Description automatically generated">
            <a:extLst>
              <a:ext uri="{FF2B5EF4-FFF2-40B4-BE49-F238E27FC236}">
                <a16:creationId xmlns:a16="http://schemas.microsoft.com/office/drawing/2014/main" id="{C7AB7E5D-9054-CA8E-8BB6-DFDF808A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3D4F-A357-DA98-8086-B30A321B8EA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46321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Schema with Combiners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07DE7-A0DE-E860-B3E0-B3B27D535EB7}"/>
              </a:ext>
            </a:extLst>
          </p:cNvPr>
          <p:cNvSpPr/>
          <p:nvPr/>
        </p:nvSpPr>
        <p:spPr>
          <a:xfrm>
            <a:off x="3782000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A3FB-849E-720A-5157-7470ACD7D430}"/>
              </a:ext>
            </a:extLst>
          </p:cNvPr>
          <p:cNvSpPr/>
          <p:nvPr/>
        </p:nvSpPr>
        <p:spPr>
          <a:xfrm>
            <a:off x="3374602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88B0C-C233-A81D-9AC9-1EDAEBB77DAE}"/>
              </a:ext>
            </a:extLst>
          </p:cNvPr>
          <p:cNvSpPr/>
          <p:nvPr/>
        </p:nvSpPr>
        <p:spPr>
          <a:xfrm>
            <a:off x="5055277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80110-A9D7-6FB3-DA58-49C1DB6FEED2}"/>
              </a:ext>
            </a:extLst>
          </p:cNvPr>
          <p:cNvSpPr/>
          <p:nvPr/>
        </p:nvSpPr>
        <p:spPr>
          <a:xfrm>
            <a:off x="4647879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9F0AD-1666-8872-D2FF-1264B0074E32}"/>
              </a:ext>
            </a:extLst>
          </p:cNvPr>
          <p:cNvSpPr/>
          <p:nvPr/>
        </p:nvSpPr>
        <p:spPr>
          <a:xfrm>
            <a:off x="6330479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D134-5BD2-D7E7-F936-488CDF65A198}"/>
              </a:ext>
            </a:extLst>
          </p:cNvPr>
          <p:cNvSpPr/>
          <p:nvPr/>
        </p:nvSpPr>
        <p:spPr>
          <a:xfrm>
            <a:off x="5923081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EB35E-2445-73E3-D10C-BC86BFAE6350}"/>
              </a:ext>
            </a:extLst>
          </p:cNvPr>
          <p:cNvSpPr/>
          <p:nvPr/>
        </p:nvSpPr>
        <p:spPr>
          <a:xfrm>
            <a:off x="7603756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0BF9D-6CCB-7BC7-9F52-3EB13F1B4E3D}"/>
              </a:ext>
            </a:extLst>
          </p:cNvPr>
          <p:cNvSpPr/>
          <p:nvPr/>
        </p:nvSpPr>
        <p:spPr>
          <a:xfrm>
            <a:off x="7196358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B40C4-3D50-61A9-6F71-E220E1E28525}"/>
              </a:ext>
            </a:extLst>
          </p:cNvPr>
          <p:cNvSpPr/>
          <p:nvPr/>
        </p:nvSpPr>
        <p:spPr>
          <a:xfrm>
            <a:off x="8877033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C2A74-A9A2-C329-CA83-89DCE11EF992}"/>
              </a:ext>
            </a:extLst>
          </p:cNvPr>
          <p:cNvSpPr/>
          <p:nvPr/>
        </p:nvSpPr>
        <p:spPr>
          <a:xfrm>
            <a:off x="8469635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9DA98-D204-D065-E640-56144B98D6C5}"/>
              </a:ext>
            </a:extLst>
          </p:cNvPr>
          <p:cNvSpPr/>
          <p:nvPr/>
        </p:nvSpPr>
        <p:spPr>
          <a:xfrm>
            <a:off x="10150311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ζ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02E81-075A-606D-3B42-7DC18DB82FED}"/>
              </a:ext>
            </a:extLst>
          </p:cNvPr>
          <p:cNvSpPr/>
          <p:nvPr/>
        </p:nvSpPr>
        <p:spPr>
          <a:xfrm>
            <a:off x="9742913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7E9319-55E5-A26D-E19E-1A47A2C141AB}"/>
              </a:ext>
            </a:extLst>
          </p:cNvPr>
          <p:cNvSpPr/>
          <p:nvPr/>
        </p:nvSpPr>
        <p:spPr>
          <a:xfrm>
            <a:off x="3777726" y="1413066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98641B-D822-B256-F8AF-3B94523C4971}"/>
              </a:ext>
            </a:extLst>
          </p:cNvPr>
          <p:cNvSpPr/>
          <p:nvPr/>
        </p:nvSpPr>
        <p:spPr>
          <a:xfrm>
            <a:off x="5601611" y="1413066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29D764-F9A4-0875-E8BD-B7F816B56C28}"/>
              </a:ext>
            </a:extLst>
          </p:cNvPr>
          <p:cNvSpPr/>
          <p:nvPr/>
        </p:nvSpPr>
        <p:spPr>
          <a:xfrm>
            <a:off x="7425496" y="1413065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3E19BA-A3FE-5C62-1269-14C69797B38C}"/>
              </a:ext>
            </a:extLst>
          </p:cNvPr>
          <p:cNvSpPr/>
          <p:nvPr/>
        </p:nvSpPr>
        <p:spPr>
          <a:xfrm>
            <a:off x="9249381" y="1413065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D66A6-870A-D433-3AFB-E23E5F00D6A6}"/>
              </a:ext>
            </a:extLst>
          </p:cNvPr>
          <p:cNvSpPr/>
          <p:nvPr/>
        </p:nvSpPr>
        <p:spPr>
          <a:xfrm>
            <a:off x="4052387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E1694B-123A-138A-95D8-3294119EF323}"/>
              </a:ext>
            </a:extLst>
          </p:cNvPr>
          <p:cNvSpPr/>
          <p:nvPr/>
        </p:nvSpPr>
        <p:spPr>
          <a:xfrm>
            <a:off x="3644989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2B114-8D46-0F8B-444E-45423A4F0CDF}"/>
              </a:ext>
            </a:extLst>
          </p:cNvPr>
          <p:cNvSpPr/>
          <p:nvPr/>
        </p:nvSpPr>
        <p:spPr>
          <a:xfrm>
            <a:off x="4918266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A02505-263F-255A-2C9A-86EACB00A5DA}"/>
              </a:ext>
            </a:extLst>
          </p:cNvPr>
          <p:cNvSpPr/>
          <p:nvPr/>
        </p:nvSpPr>
        <p:spPr>
          <a:xfrm>
            <a:off x="4510868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9EE7F-C00C-2389-63B1-75CD9EDC041F}"/>
              </a:ext>
            </a:extLst>
          </p:cNvPr>
          <p:cNvSpPr/>
          <p:nvPr/>
        </p:nvSpPr>
        <p:spPr>
          <a:xfrm>
            <a:off x="5867723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1F8FE-3DBD-B37B-7EBB-E8BD9896C0B6}"/>
              </a:ext>
            </a:extLst>
          </p:cNvPr>
          <p:cNvSpPr/>
          <p:nvPr/>
        </p:nvSpPr>
        <p:spPr>
          <a:xfrm>
            <a:off x="5460325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642883-F9D7-A45D-9485-790FEF0F4621}"/>
              </a:ext>
            </a:extLst>
          </p:cNvPr>
          <p:cNvSpPr/>
          <p:nvPr/>
        </p:nvSpPr>
        <p:spPr>
          <a:xfrm>
            <a:off x="6733602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DC081-61DA-909E-3E32-0DA6BAA23A21}"/>
              </a:ext>
            </a:extLst>
          </p:cNvPr>
          <p:cNvSpPr/>
          <p:nvPr/>
        </p:nvSpPr>
        <p:spPr>
          <a:xfrm>
            <a:off x="6326204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1B51E0-721D-0D11-7ECD-95787D1F6EB9}"/>
              </a:ext>
            </a:extLst>
          </p:cNvPr>
          <p:cNvSpPr/>
          <p:nvPr/>
        </p:nvSpPr>
        <p:spPr>
          <a:xfrm>
            <a:off x="9566150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C6FF55-FF0D-12C3-3658-4DEB277CCF55}"/>
              </a:ext>
            </a:extLst>
          </p:cNvPr>
          <p:cNvSpPr/>
          <p:nvPr/>
        </p:nvSpPr>
        <p:spPr>
          <a:xfrm>
            <a:off x="9158752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DAC617-5F77-4E0F-DA7C-020DA08ADDB6}"/>
              </a:ext>
            </a:extLst>
          </p:cNvPr>
          <p:cNvSpPr/>
          <p:nvPr/>
        </p:nvSpPr>
        <p:spPr>
          <a:xfrm>
            <a:off x="10432029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140ED-9AF6-C4ED-F96F-33D7B34145E3}"/>
              </a:ext>
            </a:extLst>
          </p:cNvPr>
          <p:cNvSpPr/>
          <p:nvPr/>
        </p:nvSpPr>
        <p:spPr>
          <a:xfrm>
            <a:off x="10024631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EB191B-A158-D302-5BAC-EAEECC8B8461}"/>
              </a:ext>
            </a:extLst>
          </p:cNvPr>
          <p:cNvSpPr/>
          <p:nvPr/>
        </p:nvSpPr>
        <p:spPr>
          <a:xfrm>
            <a:off x="8148165" y="227830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1F417-D597-079E-F13E-BA10B3AE3FDD}"/>
              </a:ext>
            </a:extLst>
          </p:cNvPr>
          <p:cNvSpPr/>
          <p:nvPr/>
        </p:nvSpPr>
        <p:spPr>
          <a:xfrm>
            <a:off x="7740767" y="227830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15979E-D9B2-FEEE-3FDF-BC90B65D4F2F}"/>
              </a:ext>
            </a:extLst>
          </p:cNvPr>
          <p:cNvSpPr/>
          <p:nvPr/>
        </p:nvSpPr>
        <p:spPr>
          <a:xfrm>
            <a:off x="3576162" y="3143546"/>
            <a:ext cx="7258989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57B7E8-B084-2C2C-CCD0-659C9CA395B8}"/>
              </a:ext>
            </a:extLst>
          </p:cNvPr>
          <p:cNvSpPr/>
          <p:nvPr/>
        </p:nvSpPr>
        <p:spPr>
          <a:xfrm>
            <a:off x="4309306" y="407975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E8F43-8A62-E3E3-E806-B18F0882D92E}"/>
              </a:ext>
            </a:extLst>
          </p:cNvPr>
          <p:cNvSpPr/>
          <p:nvPr/>
        </p:nvSpPr>
        <p:spPr>
          <a:xfrm>
            <a:off x="4700458" y="4079749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B80CDE-CDF9-ECA8-4666-54D2CACADFDE}"/>
              </a:ext>
            </a:extLst>
          </p:cNvPr>
          <p:cNvSpPr/>
          <p:nvPr/>
        </p:nvSpPr>
        <p:spPr>
          <a:xfrm>
            <a:off x="5103581" y="4079749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7D41E9-BB1E-2C2B-25B4-31E8395A2A4F}"/>
              </a:ext>
            </a:extLst>
          </p:cNvPr>
          <p:cNvSpPr/>
          <p:nvPr/>
        </p:nvSpPr>
        <p:spPr>
          <a:xfrm>
            <a:off x="6255240" y="407974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5424DF-025C-9B69-1341-12CFA6BF94FC}"/>
              </a:ext>
            </a:extLst>
          </p:cNvPr>
          <p:cNvSpPr/>
          <p:nvPr/>
        </p:nvSpPr>
        <p:spPr>
          <a:xfrm>
            <a:off x="6658363" y="407974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017638-59CC-CC70-7ECF-B8352D684232}"/>
              </a:ext>
            </a:extLst>
          </p:cNvPr>
          <p:cNvSpPr/>
          <p:nvPr/>
        </p:nvSpPr>
        <p:spPr>
          <a:xfrm>
            <a:off x="7056149" y="4079747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6B7780-9156-6989-9167-228EA29881DA}"/>
              </a:ext>
            </a:extLst>
          </p:cNvPr>
          <p:cNvSpPr/>
          <p:nvPr/>
        </p:nvSpPr>
        <p:spPr>
          <a:xfrm>
            <a:off x="8356247" y="4079747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B2EDD-25C1-AA65-8416-8983E545BD9D}"/>
              </a:ext>
            </a:extLst>
          </p:cNvPr>
          <p:cNvSpPr/>
          <p:nvPr/>
        </p:nvSpPr>
        <p:spPr>
          <a:xfrm>
            <a:off x="8759370" y="407974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978E6-588C-7E1F-6D07-054662BED4F4}"/>
              </a:ext>
            </a:extLst>
          </p:cNvPr>
          <p:cNvSpPr/>
          <p:nvPr/>
        </p:nvSpPr>
        <p:spPr>
          <a:xfrm>
            <a:off x="9150522" y="407974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C22E77-57A0-51D4-016D-E4BB4A7FA70F}"/>
              </a:ext>
            </a:extLst>
          </p:cNvPr>
          <p:cNvSpPr/>
          <p:nvPr/>
        </p:nvSpPr>
        <p:spPr>
          <a:xfrm>
            <a:off x="9551183" y="40797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A1D3623-EF6C-1F35-084C-B1D7A24CBADC}"/>
              </a:ext>
            </a:extLst>
          </p:cNvPr>
          <p:cNvSpPr/>
          <p:nvPr/>
        </p:nvSpPr>
        <p:spPr>
          <a:xfrm>
            <a:off x="4193778" y="5015952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E9C1992-44A5-3ADA-D727-580DDA107A4A}"/>
              </a:ext>
            </a:extLst>
          </p:cNvPr>
          <p:cNvSpPr/>
          <p:nvPr/>
        </p:nvSpPr>
        <p:spPr>
          <a:xfrm>
            <a:off x="6214950" y="5034118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5ADC664-35B9-1666-718A-948757DB8388}"/>
              </a:ext>
            </a:extLst>
          </p:cNvPr>
          <p:cNvSpPr/>
          <p:nvPr/>
        </p:nvSpPr>
        <p:spPr>
          <a:xfrm>
            <a:off x="8528847" y="5015944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83B97-D38C-2D0B-4C0E-0104451E8195}"/>
              </a:ext>
            </a:extLst>
          </p:cNvPr>
          <p:cNvSpPr/>
          <p:nvPr/>
        </p:nvSpPr>
        <p:spPr>
          <a:xfrm>
            <a:off x="4921365" y="59162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5DBA0A-6805-C7BE-4C8E-D3B49CE5EE49}"/>
              </a:ext>
            </a:extLst>
          </p:cNvPr>
          <p:cNvSpPr/>
          <p:nvPr/>
        </p:nvSpPr>
        <p:spPr>
          <a:xfrm>
            <a:off x="4513967" y="591624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15D5E7-D0D1-7679-8A81-39E2ECFAEACE}"/>
              </a:ext>
            </a:extLst>
          </p:cNvPr>
          <p:cNvSpPr/>
          <p:nvPr/>
        </p:nvSpPr>
        <p:spPr>
          <a:xfrm>
            <a:off x="6932279" y="59162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BBAB09-978E-2D88-24E3-F60EE3C5064B}"/>
              </a:ext>
            </a:extLst>
          </p:cNvPr>
          <p:cNvSpPr/>
          <p:nvPr/>
        </p:nvSpPr>
        <p:spPr>
          <a:xfrm>
            <a:off x="6524881" y="591624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2C379-6682-1027-2037-16CC9496651D}"/>
              </a:ext>
            </a:extLst>
          </p:cNvPr>
          <p:cNvSpPr/>
          <p:nvPr/>
        </p:nvSpPr>
        <p:spPr>
          <a:xfrm>
            <a:off x="9148060" y="591624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B54B6E-FE37-6876-71A1-25A5ECCF1D17}"/>
              </a:ext>
            </a:extLst>
          </p:cNvPr>
          <p:cNvSpPr/>
          <p:nvPr/>
        </p:nvSpPr>
        <p:spPr>
          <a:xfrm>
            <a:off x="8740662" y="591624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74936A9-FEFD-AF22-0674-40C7A2557BE4}"/>
              </a:ext>
            </a:extLst>
          </p:cNvPr>
          <p:cNvCxnSpPr/>
          <p:nvPr/>
        </p:nvCxnSpPr>
        <p:spPr>
          <a:xfrm>
            <a:off x="3777725" y="865239"/>
            <a:ext cx="270387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53BA2E-AF95-3DB8-35BF-A469193D0614}"/>
              </a:ext>
            </a:extLst>
          </p:cNvPr>
          <p:cNvCxnSpPr>
            <a:cxnSpLocks/>
          </p:cNvCxnSpPr>
          <p:nvPr/>
        </p:nvCxnSpPr>
        <p:spPr>
          <a:xfrm>
            <a:off x="6342447" y="877207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DCDD95-9405-8F1B-32D9-BFFA26D6B45C}"/>
              </a:ext>
            </a:extLst>
          </p:cNvPr>
          <p:cNvCxnSpPr>
            <a:cxnSpLocks/>
          </p:cNvCxnSpPr>
          <p:nvPr/>
        </p:nvCxnSpPr>
        <p:spPr>
          <a:xfrm>
            <a:off x="8162487" y="865238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B3D0BE-9B46-34F1-F0AC-EA0DA54F73D7}"/>
              </a:ext>
            </a:extLst>
          </p:cNvPr>
          <p:cNvCxnSpPr>
            <a:cxnSpLocks/>
          </p:cNvCxnSpPr>
          <p:nvPr/>
        </p:nvCxnSpPr>
        <p:spPr>
          <a:xfrm flipH="1">
            <a:off x="9938283" y="877207"/>
            <a:ext cx="207753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F828E2-361E-FBB5-55DD-5DFB2BBE4E77}"/>
              </a:ext>
            </a:extLst>
          </p:cNvPr>
          <p:cNvCxnSpPr>
            <a:cxnSpLocks/>
          </p:cNvCxnSpPr>
          <p:nvPr/>
        </p:nvCxnSpPr>
        <p:spPr>
          <a:xfrm>
            <a:off x="4469831" y="19271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180D17-E645-E6F4-B935-B46015071309}"/>
              </a:ext>
            </a:extLst>
          </p:cNvPr>
          <p:cNvCxnSpPr>
            <a:cxnSpLocks/>
          </p:cNvCxnSpPr>
          <p:nvPr/>
        </p:nvCxnSpPr>
        <p:spPr>
          <a:xfrm>
            <a:off x="6293716" y="1950318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989468-23D0-65C9-50E4-BA7279873591}"/>
              </a:ext>
            </a:extLst>
          </p:cNvPr>
          <p:cNvCxnSpPr>
            <a:cxnSpLocks/>
          </p:cNvCxnSpPr>
          <p:nvPr/>
        </p:nvCxnSpPr>
        <p:spPr>
          <a:xfrm>
            <a:off x="8148809" y="19271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41B5EB-8968-4632-1330-FAEA937C939D}"/>
              </a:ext>
            </a:extLst>
          </p:cNvPr>
          <p:cNvCxnSpPr>
            <a:cxnSpLocks/>
          </p:cNvCxnSpPr>
          <p:nvPr/>
        </p:nvCxnSpPr>
        <p:spPr>
          <a:xfrm>
            <a:off x="10024631" y="19271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740D69-DB5F-BD00-BE8F-D464569F3030}"/>
              </a:ext>
            </a:extLst>
          </p:cNvPr>
          <p:cNvCxnSpPr>
            <a:cxnSpLocks/>
          </p:cNvCxnSpPr>
          <p:nvPr/>
        </p:nvCxnSpPr>
        <p:spPr>
          <a:xfrm>
            <a:off x="4932585" y="4626079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E42B2EB-8F7B-C0A7-F825-82FB6FEEC5FD}"/>
              </a:ext>
            </a:extLst>
          </p:cNvPr>
          <p:cNvCxnSpPr>
            <a:cxnSpLocks/>
          </p:cNvCxnSpPr>
          <p:nvPr/>
        </p:nvCxnSpPr>
        <p:spPr>
          <a:xfrm>
            <a:off x="6987529" y="463452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F6C265B-6132-C41A-41EC-7D174BEC8E66}"/>
              </a:ext>
            </a:extLst>
          </p:cNvPr>
          <p:cNvCxnSpPr>
            <a:cxnSpLocks/>
          </p:cNvCxnSpPr>
          <p:nvPr/>
        </p:nvCxnSpPr>
        <p:spPr>
          <a:xfrm>
            <a:off x="9249060" y="4641581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DDA971-EC81-FE98-9870-83FB3C9A99BB}"/>
              </a:ext>
            </a:extLst>
          </p:cNvPr>
          <p:cNvCxnSpPr>
            <a:cxnSpLocks/>
          </p:cNvCxnSpPr>
          <p:nvPr/>
        </p:nvCxnSpPr>
        <p:spPr>
          <a:xfrm>
            <a:off x="4932585" y="553140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383B9-4E74-CF16-8F5D-535F8E15A93E}"/>
              </a:ext>
            </a:extLst>
          </p:cNvPr>
          <p:cNvCxnSpPr>
            <a:cxnSpLocks/>
          </p:cNvCxnSpPr>
          <p:nvPr/>
        </p:nvCxnSpPr>
        <p:spPr>
          <a:xfrm>
            <a:off x="6985821" y="555043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7E84A1-0A01-FE57-5755-F278030B5D1D}"/>
              </a:ext>
            </a:extLst>
          </p:cNvPr>
          <p:cNvCxnSpPr>
            <a:cxnSpLocks/>
          </p:cNvCxnSpPr>
          <p:nvPr/>
        </p:nvCxnSpPr>
        <p:spPr>
          <a:xfrm>
            <a:off x="9249060" y="5558993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group of boxes with arrows&#10;&#10;Description automatically generated">
            <a:extLst>
              <a:ext uri="{FF2B5EF4-FFF2-40B4-BE49-F238E27FC236}">
                <a16:creationId xmlns:a16="http://schemas.microsoft.com/office/drawing/2014/main" id="{FE1B3F10-5A7E-E402-D75D-E54D8E16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72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3D4F-A357-DA98-8086-B30A321B8EA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46321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Schema with Combiners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07DE7-A0DE-E860-B3E0-B3B27D535EB7}"/>
              </a:ext>
            </a:extLst>
          </p:cNvPr>
          <p:cNvSpPr/>
          <p:nvPr/>
        </p:nvSpPr>
        <p:spPr>
          <a:xfrm>
            <a:off x="3782000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A3FB-849E-720A-5157-7470ACD7D430}"/>
              </a:ext>
            </a:extLst>
          </p:cNvPr>
          <p:cNvSpPr/>
          <p:nvPr/>
        </p:nvSpPr>
        <p:spPr>
          <a:xfrm>
            <a:off x="3374602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88B0C-C233-A81D-9AC9-1EDAEBB77DAE}"/>
              </a:ext>
            </a:extLst>
          </p:cNvPr>
          <p:cNvSpPr/>
          <p:nvPr/>
        </p:nvSpPr>
        <p:spPr>
          <a:xfrm>
            <a:off x="5055277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80110-A9D7-6FB3-DA58-49C1DB6FEED2}"/>
              </a:ext>
            </a:extLst>
          </p:cNvPr>
          <p:cNvSpPr/>
          <p:nvPr/>
        </p:nvSpPr>
        <p:spPr>
          <a:xfrm>
            <a:off x="4647879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9F0AD-1666-8872-D2FF-1264B0074E32}"/>
              </a:ext>
            </a:extLst>
          </p:cNvPr>
          <p:cNvSpPr/>
          <p:nvPr/>
        </p:nvSpPr>
        <p:spPr>
          <a:xfrm>
            <a:off x="6330479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D134-5BD2-D7E7-F936-488CDF65A198}"/>
              </a:ext>
            </a:extLst>
          </p:cNvPr>
          <p:cNvSpPr/>
          <p:nvPr/>
        </p:nvSpPr>
        <p:spPr>
          <a:xfrm>
            <a:off x="5923081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EB35E-2445-73E3-D10C-BC86BFAE6350}"/>
              </a:ext>
            </a:extLst>
          </p:cNvPr>
          <p:cNvSpPr/>
          <p:nvPr/>
        </p:nvSpPr>
        <p:spPr>
          <a:xfrm>
            <a:off x="7603756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0BF9D-6CCB-7BC7-9F52-3EB13F1B4E3D}"/>
              </a:ext>
            </a:extLst>
          </p:cNvPr>
          <p:cNvSpPr/>
          <p:nvPr/>
        </p:nvSpPr>
        <p:spPr>
          <a:xfrm>
            <a:off x="7196358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B40C4-3D50-61A9-6F71-E220E1E28525}"/>
              </a:ext>
            </a:extLst>
          </p:cNvPr>
          <p:cNvSpPr/>
          <p:nvPr/>
        </p:nvSpPr>
        <p:spPr>
          <a:xfrm>
            <a:off x="8877033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C2A74-A9A2-C329-CA83-89DCE11EF992}"/>
              </a:ext>
            </a:extLst>
          </p:cNvPr>
          <p:cNvSpPr/>
          <p:nvPr/>
        </p:nvSpPr>
        <p:spPr>
          <a:xfrm>
            <a:off x="8469635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9DA98-D204-D065-E640-56144B98D6C5}"/>
              </a:ext>
            </a:extLst>
          </p:cNvPr>
          <p:cNvSpPr/>
          <p:nvPr/>
        </p:nvSpPr>
        <p:spPr>
          <a:xfrm>
            <a:off x="10150311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ζ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02E81-075A-606D-3B42-7DC18DB82FED}"/>
              </a:ext>
            </a:extLst>
          </p:cNvPr>
          <p:cNvSpPr/>
          <p:nvPr/>
        </p:nvSpPr>
        <p:spPr>
          <a:xfrm>
            <a:off x="9742913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7E9319-55E5-A26D-E19E-1A47A2C141AB}"/>
              </a:ext>
            </a:extLst>
          </p:cNvPr>
          <p:cNvSpPr/>
          <p:nvPr/>
        </p:nvSpPr>
        <p:spPr>
          <a:xfrm>
            <a:off x="3777726" y="1324578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98641B-D822-B256-F8AF-3B94523C4971}"/>
              </a:ext>
            </a:extLst>
          </p:cNvPr>
          <p:cNvSpPr/>
          <p:nvPr/>
        </p:nvSpPr>
        <p:spPr>
          <a:xfrm>
            <a:off x="5601611" y="1324578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29D764-F9A4-0875-E8BD-B7F816B56C28}"/>
              </a:ext>
            </a:extLst>
          </p:cNvPr>
          <p:cNvSpPr/>
          <p:nvPr/>
        </p:nvSpPr>
        <p:spPr>
          <a:xfrm>
            <a:off x="7425496" y="1324577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3E19BA-A3FE-5C62-1269-14C69797B38C}"/>
              </a:ext>
            </a:extLst>
          </p:cNvPr>
          <p:cNvSpPr/>
          <p:nvPr/>
        </p:nvSpPr>
        <p:spPr>
          <a:xfrm>
            <a:off x="9249381" y="1324577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D66A6-870A-D433-3AFB-E23E5F00D6A6}"/>
              </a:ext>
            </a:extLst>
          </p:cNvPr>
          <p:cNvSpPr/>
          <p:nvPr/>
        </p:nvSpPr>
        <p:spPr>
          <a:xfrm>
            <a:off x="4052387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E1694B-123A-138A-95D8-3294119EF323}"/>
              </a:ext>
            </a:extLst>
          </p:cNvPr>
          <p:cNvSpPr/>
          <p:nvPr/>
        </p:nvSpPr>
        <p:spPr>
          <a:xfrm>
            <a:off x="3644989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2B114-8D46-0F8B-444E-45423A4F0CDF}"/>
              </a:ext>
            </a:extLst>
          </p:cNvPr>
          <p:cNvSpPr/>
          <p:nvPr/>
        </p:nvSpPr>
        <p:spPr>
          <a:xfrm>
            <a:off x="4918266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A02505-263F-255A-2C9A-86EACB00A5DA}"/>
              </a:ext>
            </a:extLst>
          </p:cNvPr>
          <p:cNvSpPr/>
          <p:nvPr/>
        </p:nvSpPr>
        <p:spPr>
          <a:xfrm>
            <a:off x="4510868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9EE7F-C00C-2389-63B1-75CD9EDC041F}"/>
              </a:ext>
            </a:extLst>
          </p:cNvPr>
          <p:cNvSpPr/>
          <p:nvPr/>
        </p:nvSpPr>
        <p:spPr>
          <a:xfrm>
            <a:off x="5867723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1F8FE-3DBD-B37B-7EBB-E8BD9896C0B6}"/>
              </a:ext>
            </a:extLst>
          </p:cNvPr>
          <p:cNvSpPr/>
          <p:nvPr/>
        </p:nvSpPr>
        <p:spPr>
          <a:xfrm>
            <a:off x="5460325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642883-F9D7-A45D-9485-790FEF0F4621}"/>
              </a:ext>
            </a:extLst>
          </p:cNvPr>
          <p:cNvSpPr/>
          <p:nvPr/>
        </p:nvSpPr>
        <p:spPr>
          <a:xfrm>
            <a:off x="6733602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DC081-61DA-909E-3E32-0DA6BAA23A21}"/>
              </a:ext>
            </a:extLst>
          </p:cNvPr>
          <p:cNvSpPr/>
          <p:nvPr/>
        </p:nvSpPr>
        <p:spPr>
          <a:xfrm>
            <a:off x="6326204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1B51E0-721D-0D11-7ECD-95787D1F6EB9}"/>
              </a:ext>
            </a:extLst>
          </p:cNvPr>
          <p:cNvSpPr/>
          <p:nvPr/>
        </p:nvSpPr>
        <p:spPr>
          <a:xfrm>
            <a:off x="9566150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C6FF55-FF0D-12C3-3658-4DEB277CCF55}"/>
              </a:ext>
            </a:extLst>
          </p:cNvPr>
          <p:cNvSpPr/>
          <p:nvPr/>
        </p:nvSpPr>
        <p:spPr>
          <a:xfrm>
            <a:off x="9158752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DAC617-5F77-4E0F-DA7C-020DA08ADDB6}"/>
              </a:ext>
            </a:extLst>
          </p:cNvPr>
          <p:cNvSpPr/>
          <p:nvPr/>
        </p:nvSpPr>
        <p:spPr>
          <a:xfrm>
            <a:off x="10432029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140ED-9AF6-C4ED-F96F-33D7B34145E3}"/>
              </a:ext>
            </a:extLst>
          </p:cNvPr>
          <p:cNvSpPr/>
          <p:nvPr/>
        </p:nvSpPr>
        <p:spPr>
          <a:xfrm>
            <a:off x="10024631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EB191B-A158-D302-5BAC-EAEECC8B8461}"/>
              </a:ext>
            </a:extLst>
          </p:cNvPr>
          <p:cNvSpPr/>
          <p:nvPr/>
        </p:nvSpPr>
        <p:spPr>
          <a:xfrm>
            <a:off x="8148165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1F417-D597-079E-F13E-BA10B3AE3FDD}"/>
              </a:ext>
            </a:extLst>
          </p:cNvPr>
          <p:cNvSpPr/>
          <p:nvPr/>
        </p:nvSpPr>
        <p:spPr>
          <a:xfrm>
            <a:off x="7740767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15979E-D9B2-FEEE-3FDF-BC90B65D4F2F}"/>
              </a:ext>
            </a:extLst>
          </p:cNvPr>
          <p:cNvSpPr/>
          <p:nvPr/>
        </p:nvSpPr>
        <p:spPr>
          <a:xfrm>
            <a:off x="3576162" y="3753146"/>
            <a:ext cx="7258989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57B7E8-B084-2C2C-CCD0-659C9CA395B8}"/>
              </a:ext>
            </a:extLst>
          </p:cNvPr>
          <p:cNvSpPr/>
          <p:nvPr/>
        </p:nvSpPr>
        <p:spPr>
          <a:xfrm>
            <a:off x="4309306" y="437471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E8F43-8A62-E3E3-E806-B18F0882D92E}"/>
              </a:ext>
            </a:extLst>
          </p:cNvPr>
          <p:cNvSpPr/>
          <p:nvPr/>
        </p:nvSpPr>
        <p:spPr>
          <a:xfrm>
            <a:off x="4700458" y="4374713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B80CDE-CDF9-ECA8-4666-54D2CACADFDE}"/>
              </a:ext>
            </a:extLst>
          </p:cNvPr>
          <p:cNvSpPr/>
          <p:nvPr/>
        </p:nvSpPr>
        <p:spPr>
          <a:xfrm>
            <a:off x="5103581" y="4374713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7D41E9-BB1E-2C2B-25B4-31E8395A2A4F}"/>
              </a:ext>
            </a:extLst>
          </p:cNvPr>
          <p:cNvSpPr/>
          <p:nvPr/>
        </p:nvSpPr>
        <p:spPr>
          <a:xfrm>
            <a:off x="6255240" y="437471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5424DF-025C-9B69-1341-12CFA6BF94FC}"/>
              </a:ext>
            </a:extLst>
          </p:cNvPr>
          <p:cNvSpPr/>
          <p:nvPr/>
        </p:nvSpPr>
        <p:spPr>
          <a:xfrm>
            <a:off x="6658363" y="437471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017638-59CC-CC70-7ECF-B8352D684232}"/>
              </a:ext>
            </a:extLst>
          </p:cNvPr>
          <p:cNvSpPr/>
          <p:nvPr/>
        </p:nvSpPr>
        <p:spPr>
          <a:xfrm>
            <a:off x="7056149" y="4374711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6B7780-9156-6989-9167-228EA29881DA}"/>
              </a:ext>
            </a:extLst>
          </p:cNvPr>
          <p:cNvSpPr/>
          <p:nvPr/>
        </p:nvSpPr>
        <p:spPr>
          <a:xfrm>
            <a:off x="8356247" y="4374711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B2EDD-25C1-AA65-8416-8983E545BD9D}"/>
              </a:ext>
            </a:extLst>
          </p:cNvPr>
          <p:cNvSpPr/>
          <p:nvPr/>
        </p:nvSpPr>
        <p:spPr>
          <a:xfrm>
            <a:off x="8759370" y="437471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978E6-588C-7E1F-6D07-054662BED4F4}"/>
              </a:ext>
            </a:extLst>
          </p:cNvPr>
          <p:cNvSpPr/>
          <p:nvPr/>
        </p:nvSpPr>
        <p:spPr>
          <a:xfrm>
            <a:off x="9150522" y="437471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C22E77-57A0-51D4-016D-E4BB4A7FA70F}"/>
              </a:ext>
            </a:extLst>
          </p:cNvPr>
          <p:cNvSpPr/>
          <p:nvPr/>
        </p:nvSpPr>
        <p:spPr>
          <a:xfrm>
            <a:off x="9551183" y="4374709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A1D3623-EF6C-1F35-084C-B1D7A24CBADC}"/>
              </a:ext>
            </a:extLst>
          </p:cNvPr>
          <p:cNvSpPr/>
          <p:nvPr/>
        </p:nvSpPr>
        <p:spPr>
          <a:xfrm>
            <a:off x="4193778" y="5212596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E9C1992-44A5-3ADA-D727-580DDA107A4A}"/>
              </a:ext>
            </a:extLst>
          </p:cNvPr>
          <p:cNvSpPr/>
          <p:nvPr/>
        </p:nvSpPr>
        <p:spPr>
          <a:xfrm>
            <a:off x="6214950" y="5230762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5ADC664-35B9-1666-718A-948757DB8388}"/>
              </a:ext>
            </a:extLst>
          </p:cNvPr>
          <p:cNvSpPr/>
          <p:nvPr/>
        </p:nvSpPr>
        <p:spPr>
          <a:xfrm>
            <a:off x="8528847" y="5212588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83B97-D38C-2D0B-4C0E-0104451E8195}"/>
              </a:ext>
            </a:extLst>
          </p:cNvPr>
          <p:cNvSpPr/>
          <p:nvPr/>
        </p:nvSpPr>
        <p:spPr>
          <a:xfrm>
            <a:off x="4921365" y="609322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5DBA0A-6805-C7BE-4C8E-D3B49CE5EE49}"/>
              </a:ext>
            </a:extLst>
          </p:cNvPr>
          <p:cNvSpPr/>
          <p:nvPr/>
        </p:nvSpPr>
        <p:spPr>
          <a:xfrm>
            <a:off x="4513967" y="609322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15D5E7-D0D1-7679-8A81-39E2ECFAEACE}"/>
              </a:ext>
            </a:extLst>
          </p:cNvPr>
          <p:cNvSpPr/>
          <p:nvPr/>
        </p:nvSpPr>
        <p:spPr>
          <a:xfrm>
            <a:off x="6932279" y="609322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BBAB09-978E-2D88-24E3-F60EE3C5064B}"/>
              </a:ext>
            </a:extLst>
          </p:cNvPr>
          <p:cNvSpPr/>
          <p:nvPr/>
        </p:nvSpPr>
        <p:spPr>
          <a:xfrm>
            <a:off x="6524881" y="609322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2C379-6682-1027-2037-16CC9496651D}"/>
              </a:ext>
            </a:extLst>
          </p:cNvPr>
          <p:cNvSpPr/>
          <p:nvPr/>
        </p:nvSpPr>
        <p:spPr>
          <a:xfrm>
            <a:off x="9148060" y="609322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B54B6E-FE37-6876-71A1-25A5ECCF1D17}"/>
              </a:ext>
            </a:extLst>
          </p:cNvPr>
          <p:cNvSpPr/>
          <p:nvPr/>
        </p:nvSpPr>
        <p:spPr>
          <a:xfrm>
            <a:off x="8740662" y="609322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74936A9-FEFD-AF22-0674-40C7A2557BE4}"/>
              </a:ext>
            </a:extLst>
          </p:cNvPr>
          <p:cNvCxnSpPr/>
          <p:nvPr/>
        </p:nvCxnSpPr>
        <p:spPr>
          <a:xfrm>
            <a:off x="3777725" y="806247"/>
            <a:ext cx="270387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53BA2E-AF95-3DB8-35BF-A469193D0614}"/>
              </a:ext>
            </a:extLst>
          </p:cNvPr>
          <p:cNvCxnSpPr>
            <a:cxnSpLocks/>
          </p:cNvCxnSpPr>
          <p:nvPr/>
        </p:nvCxnSpPr>
        <p:spPr>
          <a:xfrm>
            <a:off x="6342447" y="818215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DCDD95-9405-8F1B-32D9-BFFA26D6B45C}"/>
              </a:ext>
            </a:extLst>
          </p:cNvPr>
          <p:cNvCxnSpPr>
            <a:cxnSpLocks/>
          </p:cNvCxnSpPr>
          <p:nvPr/>
        </p:nvCxnSpPr>
        <p:spPr>
          <a:xfrm>
            <a:off x="8162487" y="806246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B3D0BE-9B46-34F1-F0AC-EA0DA54F73D7}"/>
              </a:ext>
            </a:extLst>
          </p:cNvPr>
          <p:cNvCxnSpPr>
            <a:cxnSpLocks/>
          </p:cNvCxnSpPr>
          <p:nvPr/>
        </p:nvCxnSpPr>
        <p:spPr>
          <a:xfrm flipH="1">
            <a:off x="9938283" y="818215"/>
            <a:ext cx="207753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F828E2-361E-FBB5-55DD-5DFB2BBE4E77}"/>
              </a:ext>
            </a:extLst>
          </p:cNvPr>
          <p:cNvCxnSpPr>
            <a:cxnSpLocks/>
          </p:cNvCxnSpPr>
          <p:nvPr/>
        </p:nvCxnSpPr>
        <p:spPr>
          <a:xfrm>
            <a:off x="4469831" y="183863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180D17-E645-E6F4-B935-B46015071309}"/>
              </a:ext>
            </a:extLst>
          </p:cNvPr>
          <p:cNvCxnSpPr>
            <a:cxnSpLocks/>
          </p:cNvCxnSpPr>
          <p:nvPr/>
        </p:nvCxnSpPr>
        <p:spPr>
          <a:xfrm>
            <a:off x="6293716" y="186183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989468-23D0-65C9-50E4-BA7279873591}"/>
              </a:ext>
            </a:extLst>
          </p:cNvPr>
          <p:cNvCxnSpPr>
            <a:cxnSpLocks/>
          </p:cNvCxnSpPr>
          <p:nvPr/>
        </p:nvCxnSpPr>
        <p:spPr>
          <a:xfrm>
            <a:off x="8148809" y="183863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41B5EB-8968-4632-1330-FAEA937C939D}"/>
              </a:ext>
            </a:extLst>
          </p:cNvPr>
          <p:cNvCxnSpPr>
            <a:cxnSpLocks/>
          </p:cNvCxnSpPr>
          <p:nvPr/>
        </p:nvCxnSpPr>
        <p:spPr>
          <a:xfrm>
            <a:off x="10024631" y="183863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740D69-DB5F-BD00-BE8F-D464569F3030}"/>
              </a:ext>
            </a:extLst>
          </p:cNvPr>
          <p:cNvCxnSpPr>
            <a:cxnSpLocks/>
          </p:cNvCxnSpPr>
          <p:nvPr/>
        </p:nvCxnSpPr>
        <p:spPr>
          <a:xfrm>
            <a:off x="4932585" y="4862051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E42B2EB-8F7B-C0A7-F825-82FB6FEEC5FD}"/>
              </a:ext>
            </a:extLst>
          </p:cNvPr>
          <p:cNvCxnSpPr>
            <a:cxnSpLocks/>
          </p:cNvCxnSpPr>
          <p:nvPr/>
        </p:nvCxnSpPr>
        <p:spPr>
          <a:xfrm>
            <a:off x="6987529" y="487049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F6C265B-6132-C41A-41EC-7D174BEC8E66}"/>
              </a:ext>
            </a:extLst>
          </p:cNvPr>
          <p:cNvCxnSpPr>
            <a:cxnSpLocks/>
          </p:cNvCxnSpPr>
          <p:nvPr/>
        </p:nvCxnSpPr>
        <p:spPr>
          <a:xfrm>
            <a:off x="9249060" y="4877553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DDA971-EC81-FE98-9870-83FB3C9A99BB}"/>
              </a:ext>
            </a:extLst>
          </p:cNvPr>
          <p:cNvCxnSpPr>
            <a:cxnSpLocks/>
          </p:cNvCxnSpPr>
          <p:nvPr/>
        </p:nvCxnSpPr>
        <p:spPr>
          <a:xfrm>
            <a:off x="4932585" y="572804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383B9-4E74-CF16-8F5D-535F8E15A93E}"/>
              </a:ext>
            </a:extLst>
          </p:cNvPr>
          <p:cNvCxnSpPr>
            <a:cxnSpLocks/>
          </p:cNvCxnSpPr>
          <p:nvPr/>
        </p:nvCxnSpPr>
        <p:spPr>
          <a:xfrm>
            <a:off x="6985821" y="574707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7E84A1-0A01-FE57-5755-F278030B5D1D}"/>
              </a:ext>
            </a:extLst>
          </p:cNvPr>
          <p:cNvCxnSpPr>
            <a:cxnSpLocks/>
          </p:cNvCxnSpPr>
          <p:nvPr/>
        </p:nvCxnSpPr>
        <p:spPr>
          <a:xfrm>
            <a:off x="9249060" y="5755637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5F1A0A-802F-F205-234F-346D0F287245}"/>
              </a:ext>
            </a:extLst>
          </p:cNvPr>
          <p:cNvSpPr/>
          <p:nvPr/>
        </p:nvSpPr>
        <p:spPr>
          <a:xfrm>
            <a:off x="3777725" y="2715844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A815F-2023-63FD-E5C2-330A8D6AC92F}"/>
              </a:ext>
            </a:extLst>
          </p:cNvPr>
          <p:cNvSpPr/>
          <p:nvPr/>
        </p:nvSpPr>
        <p:spPr>
          <a:xfrm>
            <a:off x="5602250" y="2719370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C636ED-8CE9-5497-1674-6CCE79334853}"/>
              </a:ext>
            </a:extLst>
          </p:cNvPr>
          <p:cNvSpPr/>
          <p:nvPr/>
        </p:nvSpPr>
        <p:spPr>
          <a:xfrm>
            <a:off x="7425496" y="2715844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B46645-16DD-B657-FBA1-47552E85F6F9}"/>
              </a:ext>
            </a:extLst>
          </p:cNvPr>
          <p:cNvSpPr/>
          <p:nvPr/>
        </p:nvSpPr>
        <p:spPr>
          <a:xfrm>
            <a:off x="9246178" y="2710283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8B3E2-44EA-6C18-0BE2-0F7F7BE1A82C}"/>
              </a:ext>
            </a:extLst>
          </p:cNvPr>
          <p:cNvSpPr/>
          <p:nvPr/>
        </p:nvSpPr>
        <p:spPr>
          <a:xfrm>
            <a:off x="4052386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A613EB-EB2E-8A7B-AA53-1FE91B042A80}"/>
              </a:ext>
            </a:extLst>
          </p:cNvPr>
          <p:cNvSpPr/>
          <p:nvPr/>
        </p:nvSpPr>
        <p:spPr>
          <a:xfrm>
            <a:off x="3644988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A3C113-7D63-02C8-9E38-E028DAF66F27}"/>
              </a:ext>
            </a:extLst>
          </p:cNvPr>
          <p:cNvSpPr/>
          <p:nvPr/>
        </p:nvSpPr>
        <p:spPr>
          <a:xfrm>
            <a:off x="4918265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469C56-CA5E-B13F-687F-00173ACE1859}"/>
              </a:ext>
            </a:extLst>
          </p:cNvPr>
          <p:cNvSpPr/>
          <p:nvPr/>
        </p:nvSpPr>
        <p:spPr>
          <a:xfrm>
            <a:off x="4510867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51291D-BA29-65B3-0ACB-5E0BA7FCF830}"/>
              </a:ext>
            </a:extLst>
          </p:cNvPr>
          <p:cNvSpPr/>
          <p:nvPr/>
        </p:nvSpPr>
        <p:spPr>
          <a:xfrm>
            <a:off x="6329837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BE5E93-9261-E324-1BFB-353E1637873F}"/>
              </a:ext>
            </a:extLst>
          </p:cNvPr>
          <p:cNvSpPr/>
          <p:nvPr/>
        </p:nvSpPr>
        <p:spPr>
          <a:xfrm>
            <a:off x="5922439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C67593-10ED-A647-2E55-646A20B12DAB}"/>
              </a:ext>
            </a:extLst>
          </p:cNvPr>
          <p:cNvSpPr/>
          <p:nvPr/>
        </p:nvSpPr>
        <p:spPr>
          <a:xfrm>
            <a:off x="9566149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8C8B0B-4E6D-5A23-60B1-732C53A28410}"/>
              </a:ext>
            </a:extLst>
          </p:cNvPr>
          <p:cNvSpPr/>
          <p:nvPr/>
        </p:nvSpPr>
        <p:spPr>
          <a:xfrm>
            <a:off x="9158751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A972F5-3C96-999E-79D5-08DE15B04E21}"/>
              </a:ext>
            </a:extLst>
          </p:cNvPr>
          <p:cNvSpPr/>
          <p:nvPr/>
        </p:nvSpPr>
        <p:spPr>
          <a:xfrm>
            <a:off x="10432028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4C5D02F-5685-4168-4F3B-A543C7F0E796}"/>
              </a:ext>
            </a:extLst>
          </p:cNvPr>
          <p:cNvSpPr/>
          <p:nvPr/>
        </p:nvSpPr>
        <p:spPr>
          <a:xfrm>
            <a:off x="10024630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B2F326E-0697-B5E6-8697-E8677625A79A}"/>
              </a:ext>
            </a:extLst>
          </p:cNvPr>
          <p:cNvSpPr/>
          <p:nvPr/>
        </p:nvSpPr>
        <p:spPr>
          <a:xfrm>
            <a:off x="8148164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6E8AB7C-B90C-E7FF-DCDF-A55B8985D7BE}"/>
              </a:ext>
            </a:extLst>
          </p:cNvPr>
          <p:cNvSpPr/>
          <p:nvPr/>
        </p:nvSpPr>
        <p:spPr>
          <a:xfrm>
            <a:off x="7740766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85" name="Picture 84" descr="A group of boxes with arrows&#10;&#10;Description automatically generated">
            <a:extLst>
              <a:ext uri="{FF2B5EF4-FFF2-40B4-BE49-F238E27FC236}">
                <a16:creationId xmlns:a16="http://schemas.microsoft.com/office/drawing/2014/main" id="{8B2DA938-2994-4339-EF67-4512A40B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90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4" grpId="0" animBg="1"/>
      <p:bldP spid="69" grpId="0" animBg="1"/>
      <p:bldP spid="71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C356-256E-04D5-A6C9-1A3C50909A5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Partitioner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4ACAAD-7C14-AB84-9F48-E39F8AC84066}"/>
                  </a:ext>
                </a:extLst>
              </p:cNvPr>
              <p:cNvSpPr txBox="1"/>
              <p:nvPr/>
            </p:nvSpPr>
            <p:spPr>
              <a:xfrm>
                <a:off x="1686152" y="1751617"/>
                <a:ext cx="8819695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Specifies which key-value pair is sent to which reducer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Keys are processed in a sorted order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Default method: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k</a:t>
                </a:r>
                <a:r>
                  <a:rPr lang="en-US" sz="2400" dirty="0"/>
                  <a:t> is the key, </a:t>
                </a:r>
                <a:r>
                  <a:rPr lang="en-US" sz="2400" i="1" dirty="0"/>
                  <a:t>h</a:t>
                </a:r>
                <a:r>
                  <a:rPr lang="en-US" sz="2400" dirty="0"/>
                  <a:t> is a hash function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</a:t>
                </a:r>
                <a:r>
                  <a:rPr lang="en-US" sz="2400" i="1" dirty="0"/>
                  <a:t>r</a:t>
                </a:r>
                <a:r>
                  <a:rPr lang="en-US" sz="2400" dirty="0"/>
                  <a:t> reducers with IDs: 0, 1, …, (</a:t>
                </a:r>
                <a:r>
                  <a:rPr lang="en-US" sz="2400" i="1" dirty="0"/>
                  <a:t>r</a:t>
                </a:r>
                <a:r>
                  <a:rPr lang="en-US" sz="2400" dirty="0"/>
                  <a:t>-1)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𝑟𝑒𝑑𝑢𝑐𝑒𝑟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𝑚𝑜𝑑𝑢𝑙𝑜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4ACAAD-7C14-AB84-9F48-E39F8AC84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52" y="1751617"/>
                <a:ext cx="8819695" cy="3354765"/>
              </a:xfrm>
              <a:prstGeom prst="rect">
                <a:avLst/>
              </a:prstGeom>
              <a:blipFill>
                <a:blip r:embed="rId2"/>
                <a:stretch>
                  <a:fillRect l="-1245" t="-1815" b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D87CA20-D2E6-2663-4F94-3F29392C2022}"/>
              </a:ext>
            </a:extLst>
          </p:cNvPr>
          <p:cNvSpPr/>
          <p:nvPr/>
        </p:nvSpPr>
        <p:spPr>
          <a:xfrm>
            <a:off x="1686152" y="3428999"/>
            <a:ext cx="8495231" cy="212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elephant standing near water&#10;&#10;Description automatically generated">
            <a:extLst>
              <a:ext uri="{FF2B5EF4-FFF2-40B4-BE49-F238E27FC236}">
                <a16:creationId xmlns:a16="http://schemas.microsoft.com/office/drawing/2014/main" id="{3D61F42F-7758-E258-A473-13B42743F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64" y="3138360"/>
            <a:ext cx="244983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group of boxes with arrows&#10;&#10;Description automatically generated">
            <a:extLst>
              <a:ext uri="{FF2B5EF4-FFF2-40B4-BE49-F238E27FC236}">
                <a16:creationId xmlns:a16="http://schemas.microsoft.com/office/drawing/2014/main" id="{C7E04AAB-F911-A16C-889F-E309E17E6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3D4F-A357-DA98-8086-B30A321B8EA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46321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Detailed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07DE7-A0DE-E860-B3E0-B3B27D535EB7}"/>
              </a:ext>
            </a:extLst>
          </p:cNvPr>
          <p:cNvSpPr/>
          <p:nvPr/>
        </p:nvSpPr>
        <p:spPr>
          <a:xfrm>
            <a:off x="3782000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A3FB-849E-720A-5157-7470ACD7D430}"/>
              </a:ext>
            </a:extLst>
          </p:cNvPr>
          <p:cNvSpPr/>
          <p:nvPr/>
        </p:nvSpPr>
        <p:spPr>
          <a:xfrm>
            <a:off x="3374602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88B0C-C233-A81D-9AC9-1EDAEBB77DAE}"/>
              </a:ext>
            </a:extLst>
          </p:cNvPr>
          <p:cNvSpPr/>
          <p:nvPr/>
        </p:nvSpPr>
        <p:spPr>
          <a:xfrm>
            <a:off x="5055277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80110-A9D7-6FB3-DA58-49C1DB6FEED2}"/>
              </a:ext>
            </a:extLst>
          </p:cNvPr>
          <p:cNvSpPr/>
          <p:nvPr/>
        </p:nvSpPr>
        <p:spPr>
          <a:xfrm>
            <a:off x="4647879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9F0AD-1666-8872-D2FF-1264B0074E32}"/>
              </a:ext>
            </a:extLst>
          </p:cNvPr>
          <p:cNvSpPr/>
          <p:nvPr/>
        </p:nvSpPr>
        <p:spPr>
          <a:xfrm>
            <a:off x="6330479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D134-5BD2-D7E7-F936-488CDF65A198}"/>
              </a:ext>
            </a:extLst>
          </p:cNvPr>
          <p:cNvSpPr/>
          <p:nvPr/>
        </p:nvSpPr>
        <p:spPr>
          <a:xfrm>
            <a:off x="5923081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EB35E-2445-73E3-D10C-BC86BFAE6350}"/>
              </a:ext>
            </a:extLst>
          </p:cNvPr>
          <p:cNvSpPr/>
          <p:nvPr/>
        </p:nvSpPr>
        <p:spPr>
          <a:xfrm>
            <a:off x="7603756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0BF9D-6CCB-7BC7-9F52-3EB13F1B4E3D}"/>
              </a:ext>
            </a:extLst>
          </p:cNvPr>
          <p:cNvSpPr/>
          <p:nvPr/>
        </p:nvSpPr>
        <p:spPr>
          <a:xfrm>
            <a:off x="7196358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B40C4-3D50-61A9-6F71-E220E1E28525}"/>
              </a:ext>
            </a:extLst>
          </p:cNvPr>
          <p:cNvSpPr/>
          <p:nvPr/>
        </p:nvSpPr>
        <p:spPr>
          <a:xfrm>
            <a:off x="8877033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C2A74-A9A2-C329-CA83-89DCE11EF992}"/>
              </a:ext>
            </a:extLst>
          </p:cNvPr>
          <p:cNvSpPr/>
          <p:nvPr/>
        </p:nvSpPr>
        <p:spPr>
          <a:xfrm>
            <a:off x="8469635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9DA98-D204-D065-E640-56144B98D6C5}"/>
              </a:ext>
            </a:extLst>
          </p:cNvPr>
          <p:cNvSpPr/>
          <p:nvPr/>
        </p:nvSpPr>
        <p:spPr>
          <a:xfrm>
            <a:off x="10150311" y="33857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ζ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02E81-075A-606D-3B42-7DC18DB82FED}"/>
              </a:ext>
            </a:extLst>
          </p:cNvPr>
          <p:cNvSpPr/>
          <p:nvPr/>
        </p:nvSpPr>
        <p:spPr>
          <a:xfrm>
            <a:off x="9742913" y="338570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7E9319-55E5-A26D-E19E-1A47A2C141AB}"/>
              </a:ext>
            </a:extLst>
          </p:cNvPr>
          <p:cNvSpPr/>
          <p:nvPr/>
        </p:nvSpPr>
        <p:spPr>
          <a:xfrm>
            <a:off x="3777726" y="1324578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98641B-D822-B256-F8AF-3B94523C4971}"/>
              </a:ext>
            </a:extLst>
          </p:cNvPr>
          <p:cNvSpPr/>
          <p:nvPr/>
        </p:nvSpPr>
        <p:spPr>
          <a:xfrm>
            <a:off x="5601611" y="1324578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29D764-F9A4-0875-E8BD-B7F816B56C28}"/>
              </a:ext>
            </a:extLst>
          </p:cNvPr>
          <p:cNvSpPr/>
          <p:nvPr/>
        </p:nvSpPr>
        <p:spPr>
          <a:xfrm>
            <a:off x="7425496" y="1324577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3E19BA-A3FE-5C62-1269-14C69797B38C}"/>
              </a:ext>
            </a:extLst>
          </p:cNvPr>
          <p:cNvSpPr/>
          <p:nvPr/>
        </p:nvSpPr>
        <p:spPr>
          <a:xfrm>
            <a:off x="9249381" y="1324577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D66A6-870A-D433-3AFB-E23E5F00D6A6}"/>
              </a:ext>
            </a:extLst>
          </p:cNvPr>
          <p:cNvSpPr/>
          <p:nvPr/>
        </p:nvSpPr>
        <p:spPr>
          <a:xfrm>
            <a:off x="4052387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E1694B-123A-138A-95D8-3294119EF323}"/>
              </a:ext>
            </a:extLst>
          </p:cNvPr>
          <p:cNvSpPr/>
          <p:nvPr/>
        </p:nvSpPr>
        <p:spPr>
          <a:xfrm>
            <a:off x="3644989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2B114-8D46-0F8B-444E-45423A4F0CDF}"/>
              </a:ext>
            </a:extLst>
          </p:cNvPr>
          <p:cNvSpPr/>
          <p:nvPr/>
        </p:nvSpPr>
        <p:spPr>
          <a:xfrm>
            <a:off x="4918266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A02505-263F-255A-2C9A-86EACB00A5DA}"/>
              </a:ext>
            </a:extLst>
          </p:cNvPr>
          <p:cNvSpPr/>
          <p:nvPr/>
        </p:nvSpPr>
        <p:spPr>
          <a:xfrm>
            <a:off x="4510868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9EE7F-C00C-2389-63B1-75CD9EDC041F}"/>
              </a:ext>
            </a:extLst>
          </p:cNvPr>
          <p:cNvSpPr/>
          <p:nvPr/>
        </p:nvSpPr>
        <p:spPr>
          <a:xfrm>
            <a:off x="5867723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1F8FE-3DBD-B37B-7EBB-E8BD9896C0B6}"/>
              </a:ext>
            </a:extLst>
          </p:cNvPr>
          <p:cNvSpPr/>
          <p:nvPr/>
        </p:nvSpPr>
        <p:spPr>
          <a:xfrm>
            <a:off x="5460325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642883-F9D7-A45D-9485-790FEF0F4621}"/>
              </a:ext>
            </a:extLst>
          </p:cNvPr>
          <p:cNvSpPr/>
          <p:nvPr/>
        </p:nvSpPr>
        <p:spPr>
          <a:xfrm>
            <a:off x="6733602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DC081-61DA-909E-3E32-0DA6BAA23A21}"/>
              </a:ext>
            </a:extLst>
          </p:cNvPr>
          <p:cNvSpPr/>
          <p:nvPr/>
        </p:nvSpPr>
        <p:spPr>
          <a:xfrm>
            <a:off x="6326204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1B51E0-721D-0D11-7ECD-95787D1F6EB9}"/>
              </a:ext>
            </a:extLst>
          </p:cNvPr>
          <p:cNvSpPr/>
          <p:nvPr/>
        </p:nvSpPr>
        <p:spPr>
          <a:xfrm>
            <a:off x="9566150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C6FF55-FF0D-12C3-3658-4DEB277CCF55}"/>
              </a:ext>
            </a:extLst>
          </p:cNvPr>
          <p:cNvSpPr/>
          <p:nvPr/>
        </p:nvSpPr>
        <p:spPr>
          <a:xfrm>
            <a:off x="9158752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DAC617-5F77-4E0F-DA7C-020DA08ADDB6}"/>
              </a:ext>
            </a:extLst>
          </p:cNvPr>
          <p:cNvSpPr/>
          <p:nvPr/>
        </p:nvSpPr>
        <p:spPr>
          <a:xfrm>
            <a:off x="10432029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140ED-9AF6-C4ED-F96F-33D7B34145E3}"/>
              </a:ext>
            </a:extLst>
          </p:cNvPr>
          <p:cNvSpPr/>
          <p:nvPr/>
        </p:nvSpPr>
        <p:spPr>
          <a:xfrm>
            <a:off x="10024631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EB191B-A158-D302-5BAC-EAEECC8B8461}"/>
              </a:ext>
            </a:extLst>
          </p:cNvPr>
          <p:cNvSpPr/>
          <p:nvPr/>
        </p:nvSpPr>
        <p:spPr>
          <a:xfrm>
            <a:off x="8148165" y="2189818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1F417-D597-079E-F13E-BA10B3AE3FDD}"/>
              </a:ext>
            </a:extLst>
          </p:cNvPr>
          <p:cNvSpPr/>
          <p:nvPr/>
        </p:nvSpPr>
        <p:spPr>
          <a:xfrm>
            <a:off x="7740767" y="2189818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15979E-D9B2-FEEE-3FDF-BC90B65D4F2F}"/>
              </a:ext>
            </a:extLst>
          </p:cNvPr>
          <p:cNvSpPr/>
          <p:nvPr/>
        </p:nvSpPr>
        <p:spPr>
          <a:xfrm>
            <a:off x="3576162" y="3753146"/>
            <a:ext cx="7258989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57B7E8-B084-2C2C-CCD0-659C9CA395B8}"/>
              </a:ext>
            </a:extLst>
          </p:cNvPr>
          <p:cNvSpPr/>
          <p:nvPr/>
        </p:nvSpPr>
        <p:spPr>
          <a:xfrm>
            <a:off x="4309306" y="437471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E8F43-8A62-E3E3-E806-B18F0882D92E}"/>
              </a:ext>
            </a:extLst>
          </p:cNvPr>
          <p:cNvSpPr/>
          <p:nvPr/>
        </p:nvSpPr>
        <p:spPr>
          <a:xfrm>
            <a:off x="4700458" y="4374713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B80CDE-CDF9-ECA8-4666-54D2CACADFDE}"/>
              </a:ext>
            </a:extLst>
          </p:cNvPr>
          <p:cNvSpPr/>
          <p:nvPr/>
        </p:nvSpPr>
        <p:spPr>
          <a:xfrm>
            <a:off x="5103581" y="4374713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7D41E9-BB1E-2C2B-25B4-31E8395A2A4F}"/>
              </a:ext>
            </a:extLst>
          </p:cNvPr>
          <p:cNvSpPr/>
          <p:nvPr/>
        </p:nvSpPr>
        <p:spPr>
          <a:xfrm>
            <a:off x="6255240" y="437471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5424DF-025C-9B69-1341-12CFA6BF94FC}"/>
              </a:ext>
            </a:extLst>
          </p:cNvPr>
          <p:cNvSpPr/>
          <p:nvPr/>
        </p:nvSpPr>
        <p:spPr>
          <a:xfrm>
            <a:off x="6658363" y="437471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017638-59CC-CC70-7ECF-B8352D684232}"/>
              </a:ext>
            </a:extLst>
          </p:cNvPr>
          <p:cNvSpPr/>
          <p:nvPr/>
        </p:nvSpPr>
        <p:spPr>
          <a:xfrm>
            <a:off x="7056149" y="4374711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6B7780-9156-6989-9167-228EA29881DA}"/>
              </a:ext>
            </a:extLst>
          </p:cNvPr>
          <p:cNvSpPr/>
          <p:nvPr/>
        </p:nvSpPr>
        <p:spPr>
          <a:xfrm>
            <a:off x="8356247" y="4374711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B2EDD-25C1-AA65-8416-8983E545BD9D}"/>
              </a:ext>
            </a:extLst>
          </p:cNvPr>
          <p:cNvSpPr/>
          <p:nvPr/>
        </p:nvSpPr>
        <p:spPr>
          <a:xfrm>
            <a:off x="8759370" y="437471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978E6-588C-7E1F-6D07-054662BED4F4}"/>
              </a:ext>
            </a:extLst>
          </p:cNvPr>
          <p:cNvSpPr/>
          <p:nvPr/>
        </p:nvSpPr>
        <p:spPr>
          <a:xfrm>
            <a:off x="9150522" y="437471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A1D3623-EF6C-1F35-084C-B1D7A24CBADC}"/>
              </a:ext>
            </a:extLst>
          </p:cNvPr>
          <p:cNvSpPr/>
          <p:nvPr/>
        </p:nvSpPr>
        <p:spPr>
          <a:xfrm>
            <a:off x="4193778" y="5212596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E9C1992-44A5-3ADA-D727-580DDA107A4A}"/>
              </a:ext>
            </a:extLst>
          </p:cNvPr>
          <p:cNvSpPr/>
          <p:nvPr/>
        </p:nvSpPr>
        <p:spPr>
          <a:xfrm>
            <a:off x="6214950" y="5230762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5ADC664-35B9-1666-718A-948757DB8388}"/>
              </a:ext>
            </a:extLst>
          </p:cNvPr>
          <p:cNvSpPr/>
          <p:nvPr/>
        </p:nvSpPr>
        <p:spPr>
          <a:xfrm>
            <a:off x="8528847" y="5212588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83B97-D38C-2D0B-4C0E-0104451E8195}"/>
              </a:ext>
            </a:extLst>
          </p:cNvPr>
          <p:cNvSpPr/>
          <p:nvPr/>
        </p:nvSpPr>
        <p:spPr>
          <a:xfrm>
            <a:off x="4921365" y="609322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5DBA0A-6805-C7BE-4C8E-D3B49CE5EE49}"/>
              </a:ext>
            </a:extLst>
          </p:cNvPr>
          <p:cNvSpPr/>
          <p:nvPr/>
        </p:nvSpPr>
        <p:spPr>
          <a:xfrm>
            <a:off x="4513967" y="609322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15D5E7-D0D1-7679-8A81-39E2ECFAEACE}"/>
              </a:ext>
            </a:extLst>
          </p:cNvPr>
          <p:cNvSpPr/>
          <p:nvPr/>
        </p:nvSpPr>
        <p:spPr>
          <a:xfrm>
            <a:off x="6932279" y="609322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BBAB09-978E-2D88-24E3-F60EE3C5064B}"/>
              </a:ext>
            </a:extLst>
          </p:cNvPr>
          <p:cNvSpPr/>
          <p:nvPr/>
        </p:nvSpPr>
        <p:spPr>
          <a:xfrm>
            <a:off x="6524881" y="609322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2C379-6682-1027-2037-16CC9496651D}"/>
              </a:ext>
            </a:extLst>
          </p:cNvPr>
          <p:cNvSpPr/>
          <p:nvPr/>
        </p:nvSpPr>
        <p:spPr>
          <a:xfrm>
            <a:off x="9148060" y="609322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B54B6E-FE37-6876-71A1-25A5ECCF1D17}"/>
              </a:ext>
            </a:extLst>
          </p:cNvPr>
          <p:cNvSpPr/>
          <p:nvPr/>
        </p:nvSpPr>
        <p:spPr>
          <a:xfrm>
            <a:off x="8740662" y="609322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74936A9-FEFD-AF22-0674-40C7A2557BE4}"/>
              </a:ext>
            </a:extLst>
          </p:cNvPr>
          <p:cNvCxnSpPr/>
          <p:nvPr/>
        </p:nvCxnSpPr>
        <p:spPr>
          <a:xfrm>
            <a:off x="3777725" y="806247"/>
            <a:ext cx="270387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53BA2E-AF95-3DB8-35BF-A469193D0614}"/>
              </a:ext>
            </a:extLst>
          </p:cNvPr>
          <p:cNvCxnSpPr>
            <a:cxnSpLocks/>
          </p:cNvCxnSpPr>
          <p:nvPr/>
        </p:nvCxnSpPr>
        <p:spPr>
          <a:xfrm>
            <a:off x="6342447" y="818215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DCDD95-9405-8F1B-32D9-BFFA26D6B45C}"/>
              </a:ext>
            </a:extLst>
          </p:cNvPr>
          <p:cNvCxnSpPr>
            <a:cxnSpLocks/>
          </p:cNvCxnSpPr>
          <p:nvPr/>
        </p:nvCxnSpPr>
        <p:spPr>
          <a:xfrm>
            <a:off x="8162487" y="806246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B3D0BE-9B46-34F1-F0AC-EA0DA54F73D7}"/>
              </a:ext>
            </a:extLst>
          </p:cNvPr>
          <p:cNvCxnSpPr>
            <a:cxnSpLocks/>
          </p:cNvCxnSpPr>
          <p:nvPr/>
        </p:nvCxnSpPr>
        <p:spPr>
          <a:xfrm flipH="1">
            <a:off x="9938283" y="818215"/>
            <a:ext cx="207753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F828E2-361E-FBB5-55DD-5DFB2BBE4E77}"/>
              </a:ext>
            </a:extLst>
          </p:cNvPr>
          <p:cNvCxnSpPr>
            <a:cxnSpLocks/>
          </p:cNvCxnSpPr>
          <p:nvPr/>
        </p:nvCxnSpPr>
        <p:spPr>
          <a:xfrm>
            <a:off x="4469831" y="183863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180D17-E645-E6F4-B935-B46015071309}"/>
              </a:ext>
            </a:extLst>
          </p:cNvPr>
          <p:cNvCxnSpPr>
            <a:cxnSpLocks/>
          </p:cNvCxnSpPr>
          <p:nvPr/>
        </p:nvCxnSpPr>
        <p:spPr>
          <a:xfrm>
            <a:off x="6293716" y="186183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989468-23D0-65C9-50E4-BA7279873591}"/>
              </a:ext>
            </a:extLst>
          </p:cNvPr>
          <p:cNvCxnSpPr>
            <a:cxnSpLocks/>
          </p:cNvCxnSpPr>
          <p:nvPr/>
        </p:nvCxnSpPr>
        <p:spPr>
          <a:xfrm>
            <a:off x="8148809" y="183863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41B5EB-8968-4632-1330-FAEA937C939D}"/>
              </a:ext>
            </a:extLst>
          </p:cNvPr>
          <p:cNvCxnSpPr>
            <a:cxnSpLocks/>
          </p:cNvCxnSpPr>
          <p:nvPr/>
        </p:nvCxnSpPr>
        <p:spPr>
          <a:xfrm>
            <a:off x="10024631" y="183863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740D69-DB5F-BD00-BE8F-D464569F3030}"/>
              </a:ext>
            </a:extLst>
          </p:cNvPr>
          <p:cNvCxnSpPr>
            <a:cxnSpLocks/>
          </p:cNvCxnSpPr>
          <p:nvPr/>
        </p:nvCxnSpPr>
        <p:spPr>
          <a:xfrm>
            <a:off x="4932585" y="4862051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E42B2EB-8F7B-C0A7-F825-82FB6FEEC5FD}"/>
              </a:ext>
            </a:extLst>
          </p:cNvPr>
          <p:cNvCxnSpPr>
            <a:cxnSpLocks/>
          </p:cNvCxnSpPr>
          <p:nvPr/>
        </p:nvCxnSpPr>
        <p:spPr>
          <a:xfrm>
            <a:off x="6987529" y="4870496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F6C265B-6132-C41A-41EC-7D174BEC8E66}"/>
              </a:ext>
            </a:extLst>
          </p:cNvPr>
          <p:cNvCxnSpPr>
            <a:cxnSpLocks/>
          </p:cNvCxnSpPr>
          <p:nvPr/>
        </p:nvCxnSpPr>
        <p:spPr>
          <a:xfrm>
            <a:off x="9249060" y="4877553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DDA971-EC81-FE98-9870-83FB3C9A99BB}"/>
              </a:ext>
            </a:extLst>
          </p:cNvPr>
          <p:cNvCxnSpPr>
            <a:cxnSpLocks/>
          </p:cNvCxnSpPr>
          <p:nvPr/>
        </p:nvCxnSpPr>
        <p:spPr>
          <a:xfrm>
            <a:off x="4932585" y="572804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383B9-4E74-CF16-8F5D-535F8E15A93E}"/>
              </a:ext>
            </a:extLst>
          </p:cNvPr>
          <p:cNvCxnSpPr>
            <a:cxnSpLocks/>
          </p:cNvCxnSpPr>
          <p:nvPr/>
        </p:nvCxnSpPr>
        <p:spPr>
          <a:xfrm>
            <a:off x="6985821" y="574707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7E84A1-0A01-FE57-5755-F278030B5D1D}"/>
              </a:ext>
            </a:extLst>
          </p:cNvPr>
          <p:cNvCxnSpPr>
            <a:cxnSpLocks/>
          </p:cNvCxnSpPr>
          <p:nvPr/>
        </p:nvCxnSpPr>
        <p:spPr>
          <a:xfrm>
            <a:off x="9249060" y="5755637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5F1A0A-802F-F205-234F-346D0F287245}"/>
              </a:ext>
            </a:extLst>
          </p:cNvPr>
          <p:cNvSpPr/>
          <p:nvPr/>
        </p:nvSpPr>
        <p:spPr>
          <a:xfrm>
            <a:off x="3777725" y="2715844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A815F-2023-63FD-E5C2-330A8D6AC92F}"/>
              </a:ext>
            </a:extLst>
          </p:cNvPr>
          <p:cNvSpPr/>
          <p:nvPr/>
        </p:nvSpPr>
        <p:spPr>
          <a:xfrm>
            <a:off x="5602250" y="2719370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C636ED-8CE9-5497-1674-6CCE79334853}"/>
              </a:ext>
            </a:extLst>
          </p:cNvPr>
          <p:cNvSpPr/>
          <p:nvPr/>
        </p:nvSpPr>
        <p:spPr>
          <a:xfrm>
            <a:off x="7425496" y="2715844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B46645-16DD-B657-FBA1-47552E85F6F9}"/>
              </a:ext>
            </a:extLst>
          </p:cNvPr>
          <p:cNvSpPr/>
          <p:nvPr/>
        </p:nvSpPr>
        <p:spPr>
          <a:xfrm>
            <a:off x="9246178" y="2710283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8B3E2-44EA-6C18-0BE2-0F7F7BE1A82C}"/>
              </a:ext>
            </a:extLst>
          </p:cNvPr>
          <p:cNvSpPr/>
          <p:nvPr/>
        </p:nvSpPr>
        <p:spPr>
          <a:xfrm>
            <a:off x="4052386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A613EB-EB2E-8A7B-AA53-1FE91B042A80}"/>
              </a:ext>
            </a:extLst>
          </p:cNvPr>
          <p:cNvSpPr/>
          <p:nvPr/>
        </p:nvSpPr>
        <p:spPr>
          <a:xfrm>
            <a:off x="3644988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A3C113-7D63-02C8-9E38-E028DAF66F27}"/>
              </a:ext>
            </a:extLst>
          </p:cNvPr>
          <p:cNvSpPr/>
          <p:nvPr/>
        </p:nvSpPr>
        <p:spPr>
          <a:xfrm>
            <a:off x="4918265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469C56-CA5E-B13F-687F-00173ACE1859}"/>
              </a:ext>
            </a:extLst>
          </p:cNvPr>
          <p:cNvSpPr/>
          <p:nvPr/>
        </p:nvSpPr>
        <p:spPr>
          <a:xfrm>
            <a:off x="4510867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51291D-BA29-65B3-0ACB-5E0BA7FCF830}"/>
              </a:ext>
            </a:extLst>
          </p:cNvPr>
          <p:cNvSpPr/>
          <p:nvPr/>
        </p:nvSpPr>
        <p:spPr>
          <a:xfrm>
            <a:off x="6329837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BE5E93-9261-E324-1BFB-353E1637873F}"/>
              </a:ext>
            </a:extLst>
          </p:cNvPr>
          <p:cNvSpPr/>
          <p:nvPr/>
        </p:nvSpPr>
        <p:spPr>
          <a:xfrm>
            <a:off x="5922439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C67593-10ED-A647-2E55-646A20B12DAB}"/>
              </a:ext>
            </a:extLst>
          </p:cNvPr>
          <p:cNvSpPr/>
          <p:nvPr/>
        </p:nvSpPr>
        <p:spPr>
          <a:xfrm>
            <a:off x="9566149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8C8B0B-4E6D-5A23-60B1-732C53A28410}"/>
              </a:ext>
            </a:extLst>
          </p:cNvPr>
          <p:cNvSpPr/>
          <p:nvPr/>
        </p:nvSpPr>
        <p:spPr>
          <a:xfrm>
            <a:off x="9158751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A972F5-3C96-999E-79D5-08DE15B04E21}"/>
              </a:ext>
            </a:extLst>
          </p:cNvPr>
          <p:cNvSpPr/>
          <p:nvPr/>
        </p:nvSpPr>
        <p:spPr>
          <a:xfrm>
            <a:off x="10432028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4C5D02F-5685-4168-4F3B-A543C7F0E796}"/>
              </a:ext>
            </a:extLst>
          </p:cNvPr>
          <p:cNvSpPr/>
          <p:nvPr/>
        </p:nvSpPr>
        <p:spPr>
          <a:xfrm>
            <a:off x="10024630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B2F326E-0697-B5E6-8697-E8677625A79A}"/>
              </a:ext>
            </a:extLst>
          </p:cNvPr>
          <p:cNvSpPr/>
          <p:nvPr/>
        </p:nvSpPr>
        <p:spPr>
          <a:xfrm>
            <a:off x="8148164" y="323683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6E8AB7C-B90C-E7FF-DCDF-A55B8985D7BE}"/>
              </a:ext>
            </a:extLst>
          </p:cNvPr>
          <p:cNvSpPr/>
          <p:nvPr/>
        </p:nvSpPr>
        <p:spPr>
          <a:xfrm>
            <a:off x="7740766" y="32368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63" name="Picture 62" descr="A group of boxes with arrows&#10;&#10;Description automatically generated">
            <a:extLst>
              <a:ext uri="{FF2B5EF4-FFF2-40B4-BE49-F238E27FC236}">
                <a16:creationId xmlns:a16="http://schemas.microsoft.com/office/drawing/2014/main" id="{8A9D73D2-DA3C-ACB2-2EC5-316B2E5D4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79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3D4F-A357-DA98-8086-B30A321B8EA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46321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Detailed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07DE7-A0DE-E860-B3E0-B3B27D535EB7}"/>
              </a:ext>
            </a:extLst>
          </p:cNvPr>
          <p:cNvSpPr/>
          <p:nvPr/>
        </p:nvSpPr>
        <p:spPr>
          <a:xfrm>
            <a:off x="3782000" y="16159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A3FB-849E-720A-5157-7470ACD7D430}"/>
              </a:ext>
            </a:extLst>
          </p:cNvPr>
          <p:cNvSpPr/>
          <p:nvPr/>
        </p:nvSpPr>
        <p:spPr>
          <a:xfrm>
            <a:off x="3374602" y="16159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88B0C-C233-A81D-9AC9-1EDAEBB77DAE}"/>
              </a:ext>
            </a:extLst>
          </p:cNvPr>
          <p:cNvSpPr/>
          <p:nvPr/>
        </p:nvSpPr>
        <p:spPr>
          <a:xfrm>
            <a:off x="5055277" y="16159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80110-A9D7-6FB3-DA58-49C1DB6FEED2}"/>
              </a:ext>
            </a:extLst>
          </p:cNvPr>
          <p:cNvSpPr/>
          <p:nvPr/>
        </p:nvSpPr>
        <p:spPr>
          <a:xfrm>
            <a:off x="4647879" y="16159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9F0AD-1666-8872-D2FF-1264B0074E32}"/>
              </a:ext>
            </a:extLst>
          </p:cNvPr>
          <p:cNvSpPr/>
          <p:nvPr/>
        </p:nvSpPr>
        <p:spPr>
          <a:xfrm>
            <a:off x="6330479" y="16159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D134-5BD2-D7E7-F936-488CDF65A198}"/>
              </a:ext>
            </a:extLst>
          </p:cNvPr>
          <p:cNvSpPr/>
          <p:nvPr/>
        </p:nvSpPr>
        <p:spPr>
          <a:xfrm>
            <a:off x="5923081" y="16159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EB35E-2445-73E3-D10C-BC86BFAE6350}"/>
              </a:ext>
            </a:extLst>
          </p:cNvPr>
          <p:cNvSpPr/>
          <p:nvPr/>
        </p:nvSpPr>
        <p:spPr>
          <a:xfrm>
            <a:off x="7603756" y="16159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δ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0BF9D-6CCB-7BC7-9F52-3EB13F1B4E3D}"/>
              </a:ext>
            </a:extLst>
          </p:cNvPr>
          <p:cNvSpPr/>
          <p:nvPr/>
        </p:nvSpPr>
        <p:spPr>
          <a:xfrm>
            <a:off x="7196358" y="16159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B40C4-3D50-61A9-6F71-E220E1E28525}"/>
              </a:ext>
            </a:extLst>
          </p:cNvPr>
          <p:cNvSpPr/>
          <p:nvPr/>
        </p:nvSpPr>
        <p:spPr>
          <a:xfrm>
            <a:off x="8877033" y="16159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C2A74-A9A2-C329-CA83-89DCE11EF992}"/>
              </a:ext>
            </a:extLst>
          </p:cNvPr>
          <p:cNvSpPr/>
          <p:nvPr/>
        </p:nvSpPr>
        <p:spPr>
          <a:xfrm>
            <a:off x="8469635" y="16159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9DA98-D204-D065-E640-56144B98D6C5}"/>
              </a:ext>
            </a:extLst>
          </p:cNvPr>
          <p:cNvSpPr/>
          <p:nvPr/>
        </p:nvSpPr>
        <p:spPr>
          <a:xfrm>
            <a:off x="10150311" y="161594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ζ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02E81-075A-606D-3B42-7DC18DB82FED}"/>
              </a:ext>
            </a:extLst>
          </p:cNvPr>
          <p:cNvSpPr/>
          <p:nvPr/>
        </p:nvSpPr>
        <p:spPr>
          <a:xfrm>
            <a:off x="9742913" y="16159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7E9319-55E5-A26D-E19E-1A47A2C141AB}"/>
              </a:ext>
            </a:extLst>
          </p:cNvPr>
          <p:cNvSpPr/>
          <p:nvPr/>
        </p:nvSpPr>
        <p:spPr>
          <a:xfrm>
            <a:off x="3777726" y="109844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98641B-D822-B256-F8AF-3B94523C4971}"/>
              </a:ext>
            </a:extLst>
          </p:cNvPr>
          <p:cNvSpPr/>
          <p:nvPr/>
        </p:nvSpPr>
        <p:spPr>
          <a:xfrm>
            <a:off x="5601611" y="109844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29D764-F9A4-0875-E8BD-B7F816B56C28}"/>
              </a:ext>
            </a:extLst>
          </p:cNvPr>
          <p:cNvSpPr/>
          <p:nvPr/>
        </p:nvSpPr>
        <p:spPr>
          <a:xfrm>
            <a:off x="7425496" y="1098441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3E19BA-A3FE-5C62-1269-14C69797B38C}"/>
              </a:ext>
            </a:extLst>
          </p:cNvPr>
          <p:cNvSpPr/>
          <p:nvPr/>
        </p:nvSpPr>
        <p:spPr>
          <a:xfrm>
            <a:off x="9249381" y="1098441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D66A6-870A-D433-3AFB-E23E5F00D6A6}"/>
              </a:ext>
            </a:extLst>
          </p:cNvPr>
          <p:cNvSpPr/>
          <p:nvPr/>
        </p:nvSpPr>
        <p:spPr>
          <a:xfrm>
            <a:off x="4052387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E1694B-123A-138A-95D8-3294119EF323}"/>
              </a:ext>
            </a:extLst>
          </p:cNvPr>
          <p:cNvSpPr/>
          <p:nvPr/>
        </p:nvSpPr>
        <p:spPr>
          <a:xfrm>
            <a:off x="3644989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2B114-8D46-0F8B-444E-45423A4F0CDF}"/>
              </a:ext>
            </a:extLst>
          </p:cNvPr>
          <p:cNvSpPr/>
          <p:nvPr/>
        </p:nvSpPr>
        <p:spPr>
          <a:xfrm>
            <a:off x="4918266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A02505-263F-255A-2C9A-86EACB00A5DA}"/>
              </a:ext>
            </a:extLst>
          </p:cNvPr>
          <p:cNvSpPr/>
          <p:nvPr/>
        </p:nvSpPr>
        <p:spPr>
          <a:xfrm>
            <a:off x="4510868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9EE7F-C00C-2389-63B1-75CD9EDC041F}"/>
              </a:ext>
            </a:extLst>
          </p:cNvPr>
          <p:cNvSpPr/>
          <p:nvPr/>
        </p:nvSpPr>
        <p:spPr>
          <a:xfrm>
            <a:off x="5867723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1F8FE-3DBD-B37B-7EBB-E8BD9896C0B6}"/>
              </a:ext>
            </a:extLst>
          </p:cNvPr>
          <p:cNvSpPr/>
          <p:nvPr/>
        </p:nvSpPr>
        <p:spPr>
          <a:xfrm>
            <a:off x="5460325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642883-F9D7-A45D-9485-790FEF0F4621}"/>
              </a:ext>
            </a:extLst>
          </p:cNvPr>
          <p:cNvSpPr/>
          <p:nvPr/>
        </p:nvSpPr>
        <p:spPr>
          <a:xfrm>
            <a:off x="6733602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1DC081-61DA-909E-3E32-0DA6BAA23A21}"/>
              </a:ext>
            </a:extLst>
          </p:cNvPr>
          <p:cNvSpPr/>
          <p:nvPr/>
        </p:nvSpPr>
        <p:spPr>
          <a:xfrm>
            <a:off x="6326204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1B51E0-721D-0D11-7ECD-95787D1F6EB9}"/>
              </a:ext>
            </a:extLst>
          </p:cNvPr>
          <p:cNvSpPr/>
          <p:nvPr/>
        </p:nvSpPr>
        <p:spPr>
          <a:xfrm>
            <a:off x="9566150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C6FF55-FF0D-12C3-3658-4DEB277CCF55}"/>
              </a:ext>
            </a:extLst>
          </p:cNvPr>
          <p:cNvSpPr/>
          <p:nvPr/>
        </p:nvSpPr>
        <p:spPr>
          <a:xfrm>
            <a:off x="9158752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DAC617-5F77-4E0F-DA7C-020DA08ADDB6}"/>
              </a:ext>
            </a:extLst>
          </p:cNvPr>
          <p:cNvSpPr/>
          <p:nvPr/>
        </p:nvSpPr>
        <p:spPr>
          <a:xfrm>
            <a:off x="10432029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140ED-9AF6-C4ED-F96F-33D7B34145E3}"/>
              </a:ext>
            </a:extLst>
          </p:cNvPr>
          <p:cNvSpPr/>
          <p:nvPr/>
        </p:nvSpPr>
        <p:spPr>
          <a:xfrm>
            <a:off x="10024631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EB191B-A158-D302-5BAC-EAEECC8B8461}"/>
              </a:ext>
            </a:extLst>
          </p:cNvPr>
          <p:cNvSpPr/>
          <p:nvPr/>
        </p:nvSpPr>
        <p:spPr>
          <a:xfrm>
            <a:off x="8148165" y="1934186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1F417-D597-079E-F13E-BA10B3AE3FDD}"/>
              </a:ext>
            </a:extLst>
          </p:cNvPr>
          <p:cNvSpPr/>
          <p:nvPr/>
        </p:nvSpPr>
        <p:spPr>
          <a:xfrm>
            <a:off x="7740767" y="1934186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15979E-D9B2-FEEE-3FDF-BC90B65D4F2F}"/>
              </a:ext>
            </a:extLst>
          </p:cNvPr>
          <p:cNvSpPr/>
          <p:nvPr/>
        </p:nvSpPr>
        <p:spPr>
          <a:xfrm>
            <a:off x="3576162" y="3959621"/>
            <a:ext cx="7258989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57B7E8-B084-2C2C-CCD0-659C9CA395B8}"/>
              </a:ext>
            </a:extLst>
          </p:cNvPr>
          <p:cNvSpPr/>
          <p:nvPr/>
        </p:nvSpPr>
        <p:spPr>
          <a:xfrm>
            <a:off x="4309306" y="4473034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E8F43-8A62-E3E3-E806-B18F0882D92E}"/>
              </a:ext>
            </a:extLst>
          </p:cNvPr>
          <p:cNvSpPr/>
          <p:nvPr/>
        </p:nvSpPr>
        <p:spPr>
          <a:xfrm>
            <a:off x="4700458" y="4473033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B80CDE-CDF9-ECA8-4666-54D2CACADFDE}"/>
              </a:ext>
            </a:extLst>
          </p:cNvPr>
          <p:cNvSpPr/>
          <p:nvPr/>
        </p:nvSpPr>
        <p:spPr>
          <a:xfrm>
            <a:off x="5103581" y="4473033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7D41E9-BB1E-2C2B-25B4-31E8395A2A4F}"/>
              </a:ext>
            </a:extLst>
          </p:cNvPr>
          <p:cNvSpPr/>
          <p:nvPr/>
        </p:nvSpPr>
        <p:spPr>
          <a:xfrm>
            <a:off x="6255240" y="447303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5424DF-025C-9B69-1341-12CFA6BF94FC}"/>
              </a:ext>
            </a:extLst>
          </p:cNvPr>
          <p:cNvSpPr/>
          <p:nvPr/>
        </p:nvSpPr>
        <p:spPr>
          <a:xfrm>
            <a:off x="6658363" y="447303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017638-59CC-CC70-7ECF-B8352D684232}"/>
              </a:ext>
            </a:extLst>
          </p:cNvPr>
          <p:cNvSpPr/>
          <p:nvPr/>
        </p:nvSpPr>
        <p:spPr>
          <a:xfrm>
            <a:off x="7056149" y="4473031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6B7780-9156-6989-9167-228EA29881DA}"/>
              </a:ext>
            </a:extLst>
          </p:cNvPr>
          <p:cNvSpPr/>
          <p:nvPr/>
        </p:nvSpPr>
        <p:spPr>
          <a:xfrm>
            <a:off x="8356247" y="4473031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B2EDD-25C1-AA65-8416-8983E545BD9D}"/>
              </a:ext>
            </a:extLst>
          </p:cNvPr>
          <p:cNvSpPr/>
          <p:nvPr/>
        </p:nvSpPr>
        <p:spPr>
          <a:xfrm>
            <a:off x="8759370" y="447303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978E6-588C-7E1F-6D07-054662BED4F4}"/>
              </a:ext>
            </a:extLst>
          </p:cNvPr>
          <p:cNvSpPr/>
          <p:nvPr/>
        </p:nvSpPr>
        <p:spPr>
          <a:xfrm>
            <a:off x="9150522" y="4473030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A1D3623-EF6C-1F35-084C-B1D7A24CBADC}"/>
              </a:ext>
            </a:extLst>
          </p:cNvPr>
          <p:cNvSpPr/>
          <p:nvPr/>
        </p:nvSpPr>
        <p:spPr>
          <a:xfrm>
            <a:off x="4193778" y="5281420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E9C1992-44A5-3ADA-D727-580DDA107A4A}"/>
              </a:ext>
            </a:extLst>
          </p:cNvPr>
          <p:cNvSpPr/>
          <p:nvPr/>
        </p:nvSpPr>
        <p:spPr>
          <a:xfrm>
            <a:off x="6214950" y="5299586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5ADC664-35B9-1666-718A-948757DB8388}"/>
              </a:ext>
            </a:extLst>
          </p:cNvPr>
          <p:cNvSpPr/>
          <p:nvPr/>
        </p:nvSpPr>
        <p:spPr>
          <a:xfrm>
            <a:off x="8528847" y="5281412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83B97-D38C-2D0B-4C0E-0104451E8195}"/>
              </a:ext>
            </a:extLst>
          </p:cNvPr>
          <p:cNvSpPr/>
          <p:nvPr/>
        </p:nvSpPr>
        <p:spPr>
          <a:xfrm>
            <a:off x="4921365" y="614238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5DBA0A-6805-C7BE-4C8E-D3B49CE5EE49}"/>
              </a:ext>
            </a:extLst>
          </p:cNvPr>
          <p:cNvSpPr/>
          <p:nvPr/>
        </p:nvSpPr>
        <p:spPr>
          <a:xfrm>
            <a:off x="4513967" y="614238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15D5E7-D0D1-7679-8A81-39E2ECFAEACE}"/>
              </a:ext>
            </a:extLst>
          </p:cNvPr>
          <p:cNvSpPr/>
          <p:nvPr/>
        </p:nvSpPr>
        <p:spPr>
          <a:xfrm>
            <a:off x="6932279" y="614238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BBAB09-978E-2D88-24E3-F60EE3C5064B}"/>
              </a:ext>
            </a:extLst>
          </p:cNvPr>
          <p:cNvSpPr/>
          <p:nvPr/>
        </p:nvSpPr>
        <p:spPr>
          <a:xfrm>
            <a:off x="6524881" y="614238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2C379-6682-1027-2037-16CC9496651D}"/>
              </a:ext>
            </a:extLst>
          </p:cNvPr>
          <p:cNvSpPr/>
          <p:nvPr/>
        </p:nvSpPr>
        <p:spPr>
          <a:xfrm>
            <a:off x="9148060" y="6142385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B54B6E-FE37-6876-71A1-25A5ECCF1D17}"/>
              </a:ext>
            </a:extLst>
          </p:cNvPr>
          <p:cNvSpPr/>
          <p:nvPr/>
        </p:nvSpPr>
        <p:spPr>
          <a:xfrm>
            <a:off x="8740662" y="6142385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74936A9-FEFD-AF22-0674-40C7A2557BE4}"/>
              </a:ext>
            </a:extLst>
          </p:cNvPr>
          <p:cNvCxnSpPr/>
          <p:nvPr/>
        </p:nvCxnSpPr>
        <p:spPr>
          <a:xfrm>
            <a:off x="3777725" y="629271"/>
            <a:ext cx="270387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53BA2E-AF95-3DB8-35BF-A469193D0614}"/>
              </a:ext>
            </a:extLst>
          </p:cNvPr>
          <p:cNvCxnSpPr>
            <a:cxnSpLocks/>
          </p:cNvCxnSpPr>
          <p:nvPr/>
        </p:nvCxnSpPr>
        <p:spPr>
          <a:xfrm>
            <a:off x="6342447" y="641239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DCDD95-9405-8F1B-32D9-BFFA26D6B45C}"/>
              </a:ext>
            </a:extLst>
          </p:cNvPr>
          <p:cNvCxnSpPr>
            <a:cxnSpLocks/>
          </p:cNvCxnSpPr>
          <p:nvPr/>
        </p:nvCxnSpPr>
        <p:spPr>
          <a:xfrm>
            <a:off x="8162487" y="629270"/>
            <a:ext cx="0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B3D0BE-9B46-34F1-F0AC-EA0DA54F73D7}"/>
              </a:ext>
            </a:extLst>
          </p:cNvPr>
          <p:cNvCxnSpPr>
            <a:cxnSpLocks/>
          </p:cNvCxnSpPr>
          <p:nvPr/>
        </p:nvCxnSpPr>
        <p:spPr>
          <a:xfrm flipH="1">
            <a:off x="9938283" y="641239"/>
            <a:ext cx="207753" cy="44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F828E2-361E-FBB5-55DD-5DFB2BBE4E77}"/>
              </a:ext>
            </a:extLst>
          </p:cNvPr>
          <p:cNvCxnSpPr>
            <a:cxnSpLocks/>
          </p:cNvCxnSpPr>
          <p:nvPr/>
        </p:nvCxnSpPr>
        <p:spPr>
          <a:xfrm>
            <a:off x="4469831" y="158300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180D17-E645-E6F4-B935-B46015071309}"/>
              </a:ext>
            </a:extLst>
          </p:cNvPr>
          <p:cNvCxnSpPr>
            <a:cxnSpLocks/>
          </p:cNvCxnSpPr>
          <p:nvPr/>
        </p:nvCxnSpPr>
        <p:spPr>
          <a:xfrm>
            <a:off x="6293716" y="1606198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989468-23D0-65C9-50E4-BA7279873591}"/>
              </a:ext>
            </a:extLst>
          </p:cNvPr>
          <p:cNvCxnSpPr>
            <a:cxnSpLocks/>
          </p:cNvCxnSpPr>
          <p:nvPr/>
        </p:nvCxnSpPr>
        <p:spPr>
          <a:xfrm>
            <a:off x="8148809" y="158300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41B5EB-8968-4632-1330-FAEA937C939D}"/>
              </a:ext>
            </a:extLst>
          </p:cNvPr>
          <p:cNvCxnSpPr>
            <a:cxnSpLocks/>
          </p:cNvCxnSpPr>
          <p:nvPr/>
        </p:nvCxnSpPr>
        <p:spPr>
          <a:xfrm>
            <a:off x="10024631" y="1583004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740D69-DB5F-BD00-BE8F-D464569F3030}"/>
              </a:ext>
            </a:extLst>
          </p:cNvPr>
          <p:cNvCxnSpPr>
            <a:cxnSpLocks/>
          </p:cNvCxnSpPr>
          <p:nvPr/>
        </p:nvCxnSpPr>
        <p:spPr>
          <a:xfrm>
            <a:off x="4932585" y="4930875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E42B2EB-8F7B-C0A7-F825-82FB6FEEC5FD}"/>
              </a:ext>
            </a:extLst>
          </p:cNvPr>
          <p:cNvCxnSpPr>
            <a:cxnSpLocks/>
          </p:cNvCxnSpPr>
          <p:nvPr/>
        </p:nvCxnSpPr>
        <p:spPr>
          <a:xfrm>
            <a:off x="6987529" y="4939320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F6C265B-6132-C41A-41EC-7D174BEC8E66}"/>
              </a:ext>
            </a:extLst>
          </p:cNvPr>
          <p:cNvCxnSpPr>
            <a:cxnSpLocks/>
          </p:cNvCxnSpPr>
          <p:nvPr/>
        </p:nvCxnSpPr>
        <p:spPr>
          <a:xfrm>
            <a:off x="9249060" y="4946377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DDA971-EC81-FE98-9870-83FB3C9A99BB}"/>
              </a:ext>
            </a:extLst>
          </p:cNvPr>
          <p:cNvCxnSpPr>
            <a:cxnSpLocks/>
          </p:cNvCxnSpPr>
          <p:nvPr/>
        </p:nvCxnSpPr>
        <p:spPr>
          <a:xfrm>
            <a:off x="4932585" y="5796868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383B9-4E74-CF16-8F5D-535F8E15A93E}"/>
              </a:ext>
            </a:extLst>
          </p:cNvPr>
          <p:cNvCxnSpPr>
            <a:cxnSpLocks/>
          </p:cNvCxnSpPr>
          <p:nvPr/>
        </p:nvCxnSpPr>
        <p:spPr>
          <a:xfrm>
            <a:off x="6985821" y="5815898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7E84A1-0A01-FE57-5755-F278030B5D1D}"/>
              </a:ext>
            </a:extLst>
          </p:cNvPr>
          <p:cNvCxnSpPr>
            <a:cxnSpLocks/>
          </p:cNvCxnSpPr>
          <p:nvPr/>
        </p:nvCxnSpPr>
        <p:spPr>
          <a:xfrm>
            <a:off x="9249060" y="5824461"/>
            <a:ext cx="0" cy="31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5F1A0A-802F-F205-234F-346D0F287245}"/>
              </a:ext>
            </a:extLst>
          </p:cNvPr>
          <p:cNvSpPr/>
          <p:nvPr/>
        </p:nvSpPr>
        <p:spPr>
          <a:xfrm>
            <a:off x="3777725" y="2460212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A815F-2023-63FD-E5C2-330A8D6AC92F}"/>
              </a:ext>
            </a:extLst>
          </p:cNvPr>
          <p:cNvSpPr/>
          <p:nvPr/>
        </p:nvSpPr>
        <p:spPr>
          <a:xfrm>
            <a:off x="5602250" y="2463738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C636ED-8CE9-5497-1674-6CCE79334853}"/>
              </a:ext>
            </a:extLst>
          </p:cNvPr>
          <p:cNvSpPr/>
          <p:nvPr/>
        </p:nvSpPr>
        <p:spPr>
          <a:xfrm>
            <a:off x="7425496" y="2460212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B46645-16DD-B657-FBA1-47552E85F6F9}"/>
              </a:ext>
            </a:extLst>
          </p:cNvPr>
          <p:cNvSpPr/>
          <p:nvPr/>
        </p:nvSpPr>
        <p:spPr>
          <a:xfrm>
            <a:off x="9246178" y="2454651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8B3E2-44EA-6C18-0BE2-0F7F7BE1A82C}"/>
              </a:ext>
            </a:extLst>
          </p:cNvPr>
          <p:cNvSpPr/>
          <p:nvPr/>
        </p:nvSpPr>
        <p:spPr>
          <a:xfrm>
            <a:off x="4052386" y="298120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A613EB-EB2E-8A7B-AA53-1FE91B042A80}"/>
              </a:ext>
            </a:extLst>
          </p:cNvPr>
          <p:cNvSpPr/>
          <p:nvPr/>
        </p:nvSpPr>
        <p:spPr>
          <a:xfrm>
            <a:off x="3644988" y="298120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A3C113-7D63-02C8-9E38-E028DAF66F27}"/>
              </a:ext>
            </a:extLst>
          </p:cNvPr>
          <p:cNvSpPr/>
          <p:nvPr/>
        </p:nvSpPr>
        <p:spPr>
          <a:xfrm>
            <a:off x="4918265" y="298120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469C56-CA5E-B13F-687F-00173ACE1859}"/>
              </a:ext>
            </a:extLst>
          </p:cNvPr>
          <p:cNvSpPr/>
          <p:nvPr/>
        </p:nvSpPr>
        <p:spPr>
          <a:xfrm>
            <a:off x="4510867" y="298120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51291D-BA29-65B3-0ACB-5E0BA7FCF830}"/>
              </a:ext>
            </a:extLst>
          </p:cNvPr>
          <p:cNvSpPr/>
          <p:nvPr/>
        </p:nvSpPr>
        <p:spPr>
          <a:xfrm>
            <a:off x="6329837" y="298120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BE5E93-9261-E324-1BFB-353E1637873F}"/>
              </a:ext>
            </a:extLst>
          </p:cNvPr>
          <p:cNvSpPr/>
          <p:nvPr/>
        </p:nvSpPr>
        <p:spPr>
          <a:xfrm>
            <a:off x="5922439" y="298120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C67593-10ED-A647-2E55-646A20B12DAB}"/>
              </a:ext>
            </a:extLst>
          </p:cNvPr>
          <p:cNvSpPr/>
          <p:nvPr/>
        </p:nvSpPr>
        <p:spPr>
          <a:xfrm>
            <a:off x="9566149" y="298120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8C8B0B-4E6D-5A23-60B1-732C53A28410}"/>
              </a:ext>
            </a:extLst>
          </p:cNvPr>
          <p:cNvSpPr/>
          <p:nvPr/>
        </p:nvSpPr>
        <p:spPr>
          <a:xfrm>
            <a:off x="9158751" y="298120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A972F5-3C96-999E-79D5-08DE15B04E21}"/>
              </a:ext>
            </a:extLst>
          </p:cNvPr>
          <p:cNvSpPr/>
          <p:nvPr/>
        </p:nvSpPr>
        <p:spPr>
          <a:xfrm>
            <a:off x="10432028" y="298120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4C5D02F-5685-4168-4F3B-A543C7F0E796}"/>
              </a:ext>
            </a:extLst>
          </p:cNvPr>
          <p:cNvSpPr/>
          <p:nvPr/>
        </p:nvSpPr>
        <p:spPr>
          <a:xfrm>
            <a:off x="10024630" y="298120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B2F326E-0697-B5E6-8697-E8677625A79A}"/>
              </a:ext>
            </a:extLst>
          </p:cNvPr>
          <p:cNvSpPr/>
          <p:nvPr/>
        </p:nvSpPr>
        <p:spPr>
          <a:xfrm>
            <a:off x="8148164" y="2981202"/>
            <a:ext cx="403123" cy="4185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6E8AB7C-B90C-E7FF-DCDF-A55B8985D7BE}"/>
              </a:ext>
            </a:extLst>
          </p:cNvPr>
          <p:cNvSpPr/>
          <p:nvPr/>
        </p:nvSpPr>
        <p:spPr>
          <a:xfrm>
            <a:off x="7740766" y="2981202"/>
            <a:ext cx="403123" cy="418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D7BE4C7-9704-6D0E-A1D3-510EAF9482CD}"/>
              </a:ext>
            </a:extLst>
          </p:cNvPr>
          <p:cNvSpPr/>
          <p:nvPr/>
        </p:nvSpPr>
        <p:spPr>
          <a:xfrm>
            <a:off x="3779646" y="3479979"/>
            <a:ext cx="1384210" cy="41851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partitioner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91883F3-992A-0A33-DE88-09367D8260AB}"/>
              </a:ext>
            </a:extLst>
          </p:cNvPr>
          <p:cNvSpPr/>
          <p:nvPr/>
        </p:nvSpPr>
        <p:spPr>
          <a:xfrm>
            <a:off x="5601611" y="3479979"/>
            <a:ext cx="1384210" cy="41851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partitioner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E1F76C2-879B-134D-A636-F5EA9C9B5FB9}"/>
              </a:ext>
            </a:extLst>
          </p:cNvPr>
          <p:cNvSpPr/>
          <p:nvPr/>
        </p:nvSpPr>
        <p:spPr>
          <a:xfrm>
            <a:off x="7425496" y="3475805"/>
            <a:ext cx="1384210" cy="41851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partitioner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33CAAA6-4F5D-4634-3327-833FE7F772E0}"/>
              </a:ext>
            </a:extLst>
          </p:cNvPr>
          <p:cNvSpPr/>
          <p:nvPr/>
        </p:nvSpPr>
        <p:spPr>
          <a:xfrm>
            <a:off x="9246178" y="3484772"/>
            <a:ext cx="1384210" cy="41851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partitioner</a:t>
            </a:r>
          </a:p>
        </p:txBody>
      </p:sp>
      <p:pic>
        <p:nvPicPr>
          <p:cNvPr id="88" name="Picture 87" descr="A group of boxes with arrows&#10;&#10;Description automatically generated">
            <a:extLst>
              <a:ext uri="{FF2B5EF4-FFF2-40B4-BE49-F238E27FC236}">
                <a16:creationId xmlns:a16="http://schemas.microsoft.com/office/drawing/2014/main" id="{6A8D0E7B-4456-8C1B-763A-527E3F0E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8" y="19664"/>
            <a:ext cx="742350" cy="7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921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5" grpId="0" animBg="1"/>
      <p:bldP spid="86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F46E93-A55A-4C2C-8DCA-09852A5C9C47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4863FD-59D2-9945-64FD-8511FBA58DD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B9159297-D10D-49FA-E515-E6DC9F3C2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  <p:pic>
        <p:nvPicPr>
          <p:cNvPr id="4" name="Picture 3" descr="A computer screen shot&#10;&#10;Description automatically generated">
            <a:extLst>
              <a:ext uri="{FF2B5EF4-FFF2-40B4-BE49-F238E27FC236}">
                <a16:creationId xmlns:a16="http://schemas.microsoft.com/office/drawing/2014/main" id="{3C85E7B5-1A20-D9D3-2DC2-8DD0CA195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" y="2200855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90964 -0.32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0A3B84-6676-27C6-0DC4-9D1E67A1440D}"/>
              </a:ext>
            </a:extLst>
          </p:cNvPr>
          <p:cNvSpPr/>
          <p:nvPr/>
        </p:nvSpPr>
        <p:spPr>
          <a:xfrm>
            <a:off x="5830529" y="304800"/>
            <a:ext cx="5397910" cy="6064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Execution Framework</a:t>
            </a:r>
          </a:p>
        </p:txBody>
      </p:sp>
      <p:pic>
        <p:nvPicPr>
          <p:cNvPr id="3" name="Picture 2" descr="A computer screen shot&#10;&#10;Description automatically generated">
            <a:extLst>
              <a:ext uri="{FF2B5EF4-FFF2-40B4-BE49-F238E27FC236}">
                <a16:creationId xmlns:a16="http://schemas.microsoft.com/office/drawing/2014/main" id="{C0172545-D578-F5EF-D4E9-873717D24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  <p:pic>
        <p:nvPicPr>
          <p:cNvPr id="4" name="Picture 3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0C586187-6732-EA17-D2DD-FFD3ACA3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7697"/>
            <a:ext cx="2078513" cy="1682606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0B4A953-D718-6620-F0A9-2E79AD189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6" y="488819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1BE7FDA-DA10-BE56-08AA-08D737AF2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6" y="1888071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417228A-72C1-516D-9443-4E00CC54E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6" y="3287323"/>
            <a:ext cx="1865670" cy="1399252"/>
          </a:xfrm>
          <a:prstGeom prst="rect">
            <a:avLst/>
          </a:prstGeom>
        </p:spPr>
      </p:pic>
      <p:pic>
        <p:nvPicPr>
          <p:cNvPr id="8" name="Picture 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BDCD505-B656-B31B-15B8-ADFD79918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6" y="4686575"/>
            <a:ext cx="1865670" cy="1399252"/>
          </a:xfrm>
          <a:prstGeom prst="rect">
            <a:avLst/>
          </a:prstGeom>
        </p:spPr>
      </p:pic>
      <p:pic>
        <p:nvPicPr>
          <p:cNvPr id="11" name="Picture 10" descr="A computer screen with a blu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0B587787-CC5E-9D94-21B5-CB7A8F5CC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9" y="2703870"/>
            <a:ext cx="1737547" cy="1737547"/>
          </a:xfrm>
          <a:prstGeom prst="rect">
            <a:avLst/>
          </a:prstGeom>
        </p:spPr>
      </p:pic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6354B2DB-4832-2FE1-7568-BA2E61D9E4BE}"/>
              </a:ext>
            </a:extLst>
          </p:cNvPr>
          <p:cNvSpPr/>
          <p:nvPr/>
        </p:nvSpPr>
        <p:spPr>
          <a:xfrm>
            <a:off x="3087329" y="3225871"/>
            <a:ext cx="1995948" cy="6882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1CCAE-27BF-6EC6-0555-9C7494F01309}"/>
              </a:ext>
            </a:extLst>
          </p:cNvPr>
          <p:cNvSpPr txBox="1"/>
          <p:nvPr/>
        </p:nvSpPr>
        <p:spPr>
          <a:xfrm>
            <a:off x="489035" y="5532592"/>
            <a:ext cx="3662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 split from execution framework</a:t>
            </a:r>
            <a:endParaRPr lang="en-US" sz="2400" i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A48AC9-78C1-EC83-EC52-279A0BC36057}"/>
              </a:ext>
            </a:extLst>
          </p:cNvPr>
          <p:cNvSpPr/>
          <p:nvPr/>
        </p:nvSpPr>
        <p:spPr>
          <a:xfrm>
            <a:off x="3316939" y="3225871"/>
            <a:ext cx="1766338" cy="688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D9C74D-5E02-172E-E7F7-CF5D2BE6F7C9}"/>
              </a:ext>
            </a:extLst>
          </p:cNvPr>
          <p:cNvSpPr txBox="1"/>
          <p:nvPr/>
        </p:nvSpPr>
        <p:spPr>
          <a:xfrm>
            <a:off x="3087329" y="3964363"/>
            <a:ext cx="264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 submission</a:t>
            </a:r>
            <a:endParaRPr lang="en-US" sz="2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E3720-CC2A-68E8-8686-6B6DE2D123C3}"/>
              </a:ext>
            </a:extLst>
          </p:cNvPr>
          <p:cNvSpPr txBox="1"/>
          <p:nvPr/>
        </p:nvSpPr>
        <p:spPr>
          <a:xfrm>
            <a:off x="6037522" y="1888071"/>
            <a:ext cx="264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Submission node</a:t>
            </a:r>
            <a:endParaRPr lang="en-US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548CE-7F3A-7D4D-DFCC-187C06D4EB8D}"/>
              </a:ext>
            </a:extLst>
          </p:cNvPr>
          <p:cNvSpPr txBox="1"/>
          <p:nvPr/>
        </p:nvSpPr>
        <p:spPr>
          <a:xfrm>
            <a:off x="5823115" y="4701595"/>
            <a:ext cx="325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Where to run the code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How to run 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How to track failures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386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4E0BF0-7C4B-9066-0A9C-375DB736C1FA}"/>
              </a:ext>
            </a:extLst>
          </p:cNvPr>
          <p:cNvGrpSpPr/>
          <p:nvPr/>
        </p:nvGrpSpPr>
        <p:grpSpPr>
          <a:xfrm>
            <a:off x="1171786" y="693174"/>
            <a:ext cx="8955240" cy="5294056"/>
            <a:chOff x="1171786" y="693174"/>
            <a:chExt cx="8955240" cy="5294056"/>
          </a:xfrm>
        </p:grpSpPr>
        <p:pic>
          <p:nvPicPr>
            <p:cNvPr id="11" name="Picture 10" descr="A computer with a keyboard and mouse&#10;&#10;Description automatically generated">
              <a:extLst>
                <a:ext uri="{FF2B5EF4-FFF2-40B4-BE49-F238E27FC236}">
                  <a16:creationId xmlns:a16="http://schemas.microsoft.com/office/drawing/2014/main" id="{257EBDB8-0F65-F8CB-AC71-2AF59500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505" y="693174"/>
              <a:ext cx="2305321" cy="1866212"/>
            </a:xfrm>
            <a:prstGeom prst="rect">
              <a:avLst/>
            </a:prstGeom>
          </p:spPr>
        </p:pic>
        <p:pic>
          <p:nvPicPr>
            <p:cNvPr id="13" name="Picture 12" descr="A computer and keyboard with a monitor&#10;&#10;Description automatically generated">
              <a:extLst>
                <a:ext uri="{FF2B5EF4-FFF2-40B4-BE49-F238E27FC236}">
                  <a16:creationId xmlns:a16="http://schemas.microsoft.com/office/drawing/2014/main" id="{15B79F4D-39FA-692C-9BC4-9C14304E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786" y="3215058"/>
              <a:ext cx="2724573" cy="2043430"/>
            </a:xfrm>
            <a:prstGeom prst="rect">
              <a:avLst/>
            </a:prstGeom>
          </p:spPr>
        </p:pic>
        <p:pic>
          <p:nvPicPr>
            <p:cNvPr id="14" name="Picture 13" descr="A computer with a keyboard and mouse&#10;&#10;Description automatically generated">
              <a:extLst>
                <a:ext uri="{FF2B5EF4-FFF2-40B4-BE49-F238E27FC236}">
                  <a16:creationId xmlns:a16="http://schemas.microsoft.com/office/drawing/2014/main" id="{9758D377-D68A-EB0A-5422-A74D6CB8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2" y="4121018"/>
              <a:ext cx="2305321" cy="1866212"/>
            </a:xfrm>
            <a:prstGeom prst="rect">
              <a:avLst/>
            </a:prstGeom>
          </p:spPr>
        </p:pic>
        <p:pic>
          <p:nvPicPr>
            <p:cNvPr id="15" name="Picture 14" descr="A computer and keyboard with a monitor&#10;&#10;Description automatically generated">
              <a:extLst>
                <a:ext uri="{FF2B5EF4-FFF2-40B4-BE49-F238E27FC236}">
                  <a16:creationId xmlns:a16="http://schemas.microsoft.com/office/drawing/2014/main" id="{5E8857C6-967C-D86A-E869-8D476E6B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40" y="1391323"/>
              <a:ext cx="2724573" cy="204343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D857D2F-44BC-D881-E78C-E7CD9EB7955B}"/>
                </a:ext>
              </a:extLst>
            </p:cNvPr>
            <p:cNvCxnSpPr>
              <a:stCxn id="11" idx="2"/>
              <a:endCxn id="13" idx="3"/>
            </p:cNvCxnSpPr>
            <p:nvPr/>
          </p:nvCxnSpPr>
          <p:spPr>
            <a:xfrm flipH="1">
              <a:off x="3896359" y="2559386"/>
              <a:ext cx="563807" cy="16773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909126-F599-F0D7-166A-F779C58BF542}"/>
                </a:ext>
              </a:extLst>
            </p:cNvPr>
            <p:cNvCxnSpPr>
              <a:cxnSpLocks/>
              <a:stCxn id="14" idx="0"/>
              <a:endCxn id="11" idx="2"/>
            </p:cNvCxnSpPr>
            <p:nvPr/>
          </p:nvCxnSpPr>
          <p:spPr>
            <a:xfrm flipH="1" flipV="1">
              <a:off x="4460166" y="2559386"/>
              <a:ext cx="1931767" cy="1561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AAE06F-0AB5-5828-9D1D-442B08C736B8}"/>
                </a:ext>
              </a:extLst>
            </p:cNvPr>
            <p:cNvCxnSpPr>
              <a:cxnSpLocks/>
              <a:stCxn id="15" idx="1"/>
              <a:endCxn id="11" idx="2"/>
            </p:cNvCxnSpPr>
            <p:nvPr/>
          </p:nvCxnSpPr>
          <p:spPr>
            <a:xfrm flipH="1">
              <a:off x="4460166" y="2413038"/>
              <a:ext cx="2495574" cy="1463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2BCA2F-AA42-395A-6B35-372826621A15}"/>
                </a:ext>
              </a:extLst>
            </p:cNvPr>
            <p:cNvCxnSpPr>
              <a:cxnSpLocks/>
              <a:stCxn id="15" idx="1"/>
              <a:endCxn id="14" idx="0"/>
            </p:cNvCxnSpPr>
            <p:nvPr/>
          </p:nvCxnSpPr>
          <p:spPr>
            <a:xfrm flipH="1">
              <a:off x="6391933" y="2413038"/>
              <a:ext cx="563807" cy="17079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D8817E-D896-564D-3A5B-58C453107E7A}"/>
                </a:ext>
              </a:extLst>
            </p:cNvPr>
            <p:cNvCxnSpPr>
              <a:cxnSpLocks/>
              <a:stCxn id="15" idx="1"/>
              <a:endCxn id="13" idx="3"/>
            </p:cNvCxnSpPr>
            <p:nvPr/>
          </p:nvCxnSpPr>
          <p:spPr>
            <a:xfrm flipH="1">
              <a:off x="3896359" y="2413038"/>
              <a:ext cx="3059381" cy="1823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761CE9-9667-649E-986E-FED24B7AB367}"/>
                </a:ext>
              </a:extLst>
            </p:cNvPr>
            <p:cNvCxnSpPr>
              <a:cxnSpLocks/>
              <a:stCxn id="14" idx="0"/>
              <a:endCxn id="13" idx="3"/>
            </p:cNvCxnSpPr>
            <p:nvPr/>
          </p:nvCxnSpPr>
          <p:spPr>
            <a:xfrm flipH="1">
              <a:off x="3896359" y="4121018"/>
              <a:ext cx="2495574" cy="115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A382B6-ECC5-8630-7066-A833A35FDE11}"/>
                </a:ext>
              </a:extLst>
            </p:cNvPr>
            <p:cNvSpPr txBox="1"/>
            <p:nvPr/>
          </p:nvSpPr>
          <p:spPr>
            <a:xfrm>
              <a:off x="8869806" y="5258488"/>
              <a:ext cx="1257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cluster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EA975E-5A48-1BCB-3969-BAA185A21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5120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Organization of Computers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966FA2-3027-47A7-E853-3C927D269DB6}"/>
              </a:ext>
            </a:extLst>
          </p:cNvPr>
          <p:cNvSpPr txBox="1"/>
          <p:nvPr/>
        </p:nvSpPr>
        <p:spPr>
          <a:xfrm>
            <a:off x="3741857" y="487237"/>
            <a:ext cx="10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529498-6436-ADD8-E38C-F7F9CDD9BBAE}"/>
              </a:ext>
            </a:extLst>
          </p:cNvPr>
          <p:cNvSpPr txBox="1"/>
          <p:nvPr/>
        </p:nvSpPr>
        <p:spPr>
          <a:xfrm>
            <a:off x="1078107" y="4823291"/>
            <a:ext cx="10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</a:t>
            </a:r>
          </a:p>
        </p:txBody>
      </p:sp>
      <p:pic>
        <p:nvPicPr>
          <p:cNvPr id="5" name="Picture 4" descr="A building with snow on the ground&#10;&#10;Description automatically generated">
            <a:extLst>
              <a:ext uri="{FF2B5EF4-FFF2-40B4-BE49-F238E27FC236}">
                <a16:creationId xmlns:a16="http://schemas.microsoft.com/office/drawing/2014/main" id="{886B7022-F854-88FE-7820-89F4032E8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94" y="190557"/>
            <a:ext cx="5240615" cy="3930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70719-FAF8-13B0-F332-9F8DC894B588}"/>
              </a:ext>
            </a:extLst>
          </p:cNvPr>
          <p:cNvSpPr txBox="1"/>
          <p:nvPr/>
        </p:nvSpPr>
        <p:spPr>
          <a:xfrm>
            <a:off x="10160748" y="4300071"/>
            <a:ext cx="174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center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BFEDB730-C1FE-9983-DDC8-462B68786201}"/>
              </a:ext>
            </a:extLst>
          </p:cNvPr>
          <p:cNvSpPr/>
          <p:nvPr/>
        </p:nvSpPr>
        <p:spPr>
          <a:xfrm>
            <a:off x="4268985" y="2572977"/>
            <a:ext cx="1539816" cy="653368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EEDE0611-7C5D-4776-EAE8-40B72A6E1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00" y="3238304"/>
            <a:ext cx="640392" cy="759460"/>
          </a:xfrm>
          <a:prstGeom prst="rect">
            <a:avLst/>
          </a:prstGeom>
        </p:spPr>
      </p:pic>
      <p:pic>
        <p:nvPicPr>
          <p:cNvPr id="9" name="Picture 8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B854ED5E-1703-56C9-C9B6-DF15B91D0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40" y="1748728"/>
            <a:ext cx="640392" cy="759460"/>
          </a:xfrm>
          <a:prstGeom prst="rect">
            <a:avLst/>
          </a:prstGeom>
        </p:spPr>
      </p:pic>
      <p:pic>
        <p:nvPicPr>
          <p:cNvPr id="10" name="Picture 9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1E77298C-E5DB-B3A5-201A-2992312A7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54" y="930716"/>
            <a:ext cx="640392" cy="759460"/>
          </a:xfrm>
          <a:prstGeom prst="rect">
            <a:avLst/>
          </a:prstGeom>
        </p:spPr>
      </p:pic>
      <p:pic>
        <p:nvPicPr>
          <p:cNvPr id="12" name="Picture 11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24943ED9-A815-183F-AD7C-DD57A8429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7" y="4996385"/>
            <a:ext cx="640392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344 0.2307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" grpId="0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8BF5-4A3F-2DDB-6CB6-2F2B368B632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Tasks</a:t>
            </a:r>
          </a:p>
        </p:txBody>
      </p:sp>
      <p:pic>
        <p:nvPicPr>
          <p:cNvPr id="3" name="Picture 2" descr="A computer screen with a blu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53986657-1229-6EE2-CCFB-547296932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9" y="2703870"/>
            <a:ext cx="1737547" cy="1737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6A781-BB12-0662-BD8D-770BCF8FABCD}"/>
              </a:ext>
            </a:extLst>
          </p:cNvPr>
          <p:cNvSpPr txBox="1"/>
          <p:nvPr/>
        </p:nvSpPr>
        <p:spPr>
          <a:xfrm>
            <a:off x="4061238" y="1459448"/>
            <a:ext cx="146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Mapper</a:t>
            </a:r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936-1148-87A5-0F5C-A756C0920BFB}"/>
              </a:ext>
            </a:extLst>
          </p:cNvPr>
          <p:cNvSpPr txBox="1"/>
          <p:nvPr/>
        </p:nvSpPr>
        <p:spPr>
          <a:xfrm>
            <a:off x="4061238" y="2589744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Combiner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F6BD1-C9AC-F353-4FD8-FB4124411D38}"/>
              </a:ext>
            </a:extLst>
          </p:cNvPr>
          <p:cNvSpPr txBox="1"/>
          <p:nvPr/>
        </p:nvSpPr>
        <p:spPr>
          <a:xfrm>
            <a:off x="4061238" y="3778395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Partitioner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98526-90D7-AD49-B52F-C5B5154BE6C1}"/>
              </a:ext>
            </a:extLst>
          </p:cNvPr>
          <p:cNvSpPr txBox="1"/>
          <p:nvPr/>
        </p:nvSpPr>
        <p:spPr>
          <a:xfrm>
            <a:off x="4061238" y="4967046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Reducer</a:t>
            </a:r>
            <a:endParaRPr lang="en-US" sz="2800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BEB198-CE0E-F7ED-8E34-3FD455EEBD12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2494936" y="1721058"/>
            <a:ext cx="1566302" cy="145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ACCD98-751F-7C82-FC0A-5A47591AC1DC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2494936" y="2851354"/>
            <a:ext cx="1566302" cy="7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1FA17-763C-2D88-CBC5-950981B23499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2494936" y="3572644"/>
            <a:ext cx="1566302" cy="467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CAD431-67A1-3E97-26C4-F77D5A0405F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494936" y="3999205"/>
            <a:ext cx="1566302" cy="1229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9B6DE81-0047-24BE-6D36-B85500FA6F67}"/>
              </a:ext>
            </a:extLst>
          </p:cNvPr>
          <p:cNvSpPr/>
          <p:nvPr/>
        </p:nvSpPr>
        <p:spPr>
          <a:xfrm>
            <a:off x="4660747" y="2066524"/>
            <a:ext cx="265471" cy="5232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DC10866-7EB0-FD45-A69B-43A53D3C3875}"/>
              </a:ext>
            </a:extLst>
          </p:cNvPr>
          <p:cNvSpPr/>
          <p:nvPr/>
        </p:nvSpPr>
        <p:spPr>
          <a:xfrm>
            <a:off x="4660746" y="3221817"/>
            <a:ext cx="265471" cy="5232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magnifying glass with gears&#10;&#10;Description automatically generated">
            <a:extLst>
              <a:ext uri="{FF2B5EF4-FFF2-40B4-BE49-F238E27FC236}">
                <a16:creationId xmlns:a16="http://schemas.microsoft.com/office/drawing/2014/main" id="{04FCF92B-FCB8-3C66-54A5-E75C23C4D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82" y="378518"/>
            <a:ext cx="830997" cy="8309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BDBA1D-F5D3-A814-64FB-86FC5BDFE452}"/>
              </a:ext>
            </a:extLst>
          </p:cNvPr>
          <p:cNvSpPr txBox="1"/>
          <p:nvPr/>
        </p:nvSpPr>
        <p:spPr>
          <a:xfrm>
            <a:off x="6662870" y="625671"/>
            <a:ext cx="501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of tasks can surpass the capacity of the cluster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58657-9874-FCEE-3EF4-FD35D0D635FE}"/>
              </a:ext>
            </a:extLst>
          </p:cNvPr>
          <p:cNvSpPr txBox="1"/>
          <p:nvPr/>
        </p:nvSpPr>
        <p:spPr>
          <a:xfrm>
            <a:off x="6662869" y="5497555"/>
            <a:ext cx="501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users can compete for resources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D6EECA-C891-D657-DE43-2FC9F3D06FF8}"/>
              </a:ext>
            </a:extLst>
          </p:cNvPr>
          <p:cNvSpPr/>
          <p:nvPr/>
        </p:nvSpPr>
        <p:spPr>
          <a:xfrm>
            <a:off x="6662869" y="2859252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A3D0A-326C-91E6-01C0-91238CDF939C}"/>
              </a:ext>
            </a:extLst>
          </p:cNvPr>
          <p:cNvSpPr/>
          <p:nvPr/>
        </p:nvSpPr>
        <p:spPr>
          <a:xfrm>
            <a:off x="7452852" y="2859252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7705B5-C3D4-DCAA-1A6B-30119AD99427}"/>
              </a:ext>
            </a:extLst>
          </p:cNvPr>
          <p:cNvSpPr/>
          <p:nvPr/>
        </p:nvSpPr>
        <p:spPr>
          <a:xfrm>
            <a:off x="8242835" y="2859252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94939-296D-E8F4-96DE-671BC16B862D}"/>
              </a:ext>
            </a:extLst>
          </p:cNvPr>
          <p:cNvSpPr/>
          <p:nvPr/>
        </p:nvSpPr>
        <p:spPr>
          <a:xfrm>
            <a:off x="9032818" y="2859252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230505-ED49-60D8-B570-17385BE4D23A}"/>
              </a:ext>
            </a:extLst>
          </p:cNvPr>
          <p:cNvSpPr/>
          <p:nvPr/>
        </p:nvSpPr>
        <p:spPr>
          <a:xfrm>
            <a:off x="9822801" y="2859252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9E3DC8-78A4-6289-58AE-9F043518CD21}"/>
              </a:ext>
            </a:extLst>
          </p:cNvPr>
          <p:cNvSpPr/>
          <p:nvPr/>
        </p:nvSpPr>
        <p:spPr>
          <a:xfrm>
            <a:off x="10612784" y="2859252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95E1A6-9B98-C9C5-D4BB-3A2061012E4C}"/>
              </a:ext>
            </a:extLst>
          </p:cNvPr>
          <p:cNvSpPr txBox="1"/>
          <p:nvPr/>
        </p:nvSpPr>
        <p:spPr>
          <a:xfrm>
            <a:off x="10217792" y="3745037"/>
            <a:ext cx="187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Task queue</a:t>
            </a:r>
          </a:p>
        </p:txBody>
      </p:sp>
      <p:pic>
        <p:nvPicPr>
          <p:cNvPr id="37" name="Picture 36" descr="A magnifying glass with gears&#10;&#10;Description automatically generated">
            <a:extLst>
              <a:ext uri="{FF2B5EF4-FFF2-40B4-BE49-F238E27FC236}">
                <a16:creationId xmlns:a16="http://schemas.microsoft.com/office/drawing/2014/main" id="{7EC0DFA5-505D-2C0D-4D10-7BCC253BD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2" y="2910541"/>
            <a:ext cx="602915" cy="602915"/>
          </a:xfrm>
          <a:prstGeom prst="rect">
            <a:avLst/>
          </a:prstGeom>
        </p:spPr>
      </p:pic>
      <p:pic>
        <p:nvPicPr>
          <p:cNvPr id="38" name="Picture 37" descr="A magnifying glass with gears&#10;&#10;Description automatically generated">
            <a:extLst>
              <a:ext uri="{FF2B5EF4-FFF2-40B4-BE49-F238E27FC236}">
                <a16:creationId xmlns:a16="http://schemas.microsoft.com/office/drawing/2014/main" id="{AAE2BD08-17E3-26B0-EBE5-9B074D6E5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6" y="2920359"/>
            <a:ext cx="602915" cy="602915"/>
          </a:xfrm>
          <a:prstGeom prst="rect">
            <a:avLst/>
          </a:prstGeom>
        </p:spPr>
      </p:pic>
      <p:pic>
        <p:nvPicPr>
          <p:cNvPr id="39" name="Picture 38" descr="A magnifying glass with gears&#10;&#10;Description automatically generated">
            <a:extLst>
              <a:ext uri="{FF2B5EF4-FFF2-40B4-BE49-F238E27FC236}">
                <a16:creationId xmlns:a16="http://schemas.microsoft.com/office/drawing/2014/main" id="{F116F53D-7EEE-D71F-343C-F620FEAB1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69" y="2927582"/>
            <a:ext cx="602915" cy="602915"/>
          </a:xfrm>
          <a:prstGeom prst="rect">
            <a:avLst/>
          </a:prstGeom>
        </p:spPr>
      </p:pic>
      <p:pic>
        <p:nvPicPr>
          <p:cNvPr id="40" name="Picture 39" descr="A magnifying glass with gears&#10;&#10;Description automatically generated">
            <a:extLst>
              <a:ext uri="{FF2B5EF4-FFF2-40B4-BE49-F238E27FC236}">
                <a16:creationId xmlns:a16="http://schemas.microsoft.com/office/drawing/2014/main" id="{60661662-B064-32EA-26F4-2259465A2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72" y="2934956"/>
            <a:ext cx="602915" cy="602915"/>
          </a:xfrm>
          <a:prstGeom prst="rect">
            <a:avLst/>
          </a:prstGeom>
        </p:spPr>
      </p:pic>
      <p:pic>
        <p:nvPicPr>
          <p:cNvPr id="41" name="Picture 40" descr="A magnifying glass with gears&#10;&#10;Description automatically generated">
            <a:extLst>
              <a:ext uri="{FF2B5EF4-FFF2-40B4-BE49-F238E27FC236}">
                <a16:creationId xmlns:a16="http://schemas.microsoft.com/office/drawing/2014/main" id="{9F33960C-060D-A28E-BDDD-3F03203A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55" y="2934956"/>
            <a:ext cx="602915" cy="602915"/>
          </a:xfrm>
          <a:prstGeom prst="rect">
            <a:avLst/>
          </a:prstGeom>
        </p:spPr>
      </p:pic>
      <p:pic>
        <p:nvPicPr>
          <p:cNvPr id="42" name="Picture 41" descr="A magnifying glass with gears&#10;&#10;Description automatically generated">
            <a:extLst>
              <a:ext uri="{FF2B5EF4-FFF2-40B4-BE49-F238E27FC236}">
                <a16:creationId xmlns:a16="http://schemas.microsoft.com/office/drawing/2014/main" id="{BDB5E89C-F152-5AAF-E79D-9002A1B62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18" y="2938034"/>
            <a:ext cx="602915" cy="602915"/>
          </a:xfrm>
          <a:prstGeom prst="rect">
            <a:avLst/>
          </a:prstGeom>
        </p:spPr>
      </p:pic>
      <p:pic>
        <p:nvPicPr>
          <p:cNvPr id="43" name="Picture 42" descr="A computer screen shot&#10;&#10;Description automatically generated">
            <a:extLst>
              <a:ext uri="{FF2B5EF4-FFF2-40B4-BE49-F238E27FC236}">
                <a16:creationId xmlns:a16="http://schemas.microsoft.com/office/drawing/2014/main" id="{DDDA3FBD-AAAF-F989-0A73-70EA30C7B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4E59892-85ED-1DD0-B9E4-23AF57C36D3E}"/>
              </a:ext>
            </a:extLst>
          </p:cNvPr>
          <p:cNvSpPr/>
          <p:nvPr/>
        </p:nvSpPr>
        <p:spPr>
          <a:xfrm>
            <a:off x="9839704" y="4741622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BA2A4B-26C0-F691-2B47-B317123DA5D7}"/>
              </a:ext>
            </a:extLst>
          </p:cNvPr>
          <p:cNvSpPr/>
          <p:nvPr/>
        </p:nvSpPr>
        <p:spPr>
          <a:xfrm>
            <a:off x="9839704" y="555025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4BFBD4-65B6-D91A-A078-2891070A10B9}"/>
              </a:ext>
            </a:extLst>
          </p:cNvPr>
          <p:cNvSpPr/>
          <p:nvPr/>
        </p:nvSpPr>
        <p:spPr>
          <a:xfrm>
            <a:off x="9829872" y="3311178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Data-Code Co-location</a:t>
            </a:r>
          </a:p>
        </p:txBody>
      </p:sp>
      <p:pic>
        <p:nvPicPr>
          <p:cNvPr id="3" name="Picture 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3BDE3A91-968A-D51D-68E0-A7CE4F01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3" y="2587697"/>
            <a:ext cx="2078513" cy="1682606"/>
          </a:xfrm>
          <a:prstGeom prst="rect">
            <a:avLst/>
          </a:prstGeom>
        </p:spPr>
      </p:pic>
      <p:pic>
        <p:nvPicPr>
          <p:cNvPr id="4" name="Picture 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E0A73D3-82C3-547D-F202-68F9D79E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88819"/>
            <a:ext cx="1865670" cy="1399252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20911C0-D152-BF53-7B28-FBDC5ABE3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1888071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5332061-BC63-6144-54C0-C975A8F6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3287323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F72A2E8-8EC6-136D-7499-E373EEFE6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686575"/>
            <a:ext cx="1865670" cy="1399252"/>
          </a:xfrm>
          <a:prstGeom prst="rect">
            <a:avLst/>
          </a:prstGeom>
        </p:spPr>
      </p:pic>
      <p:pic>
        <p:nvPicPr>
          <p:cNvPr id="8" name="Picture 7" descr="A computer screen with a blu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9F506D46-CD47-0688-A0D5-447D8BB97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2" y="2871019"/>
            <a:ext cx="1311965" cy="13119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E3ECCA-F665-FA33-891D-9B3A080CBFB8}"/>
              </a:ext>
            </a:extLst>
          </p:cNvPr>
          <p:cNvSpPr/>
          <p:nvPr/>
        </p:nvSpPr>
        <p:spPr>
          <a:xfrm>
            <a:off x="3991450" y="4751454"/>
            <a:ext cx="789983" cy="7251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E4E91-0C7E-41E1-9449-A2BA2D6FEE2E}"/>
              </a:ext>
            </a:extLst>
          </p:cNvPr>
          <p:cNvSpPr/>
          <p:nvPr/>
        </p:nvSpPr>
        <p:spPr>
          <a:xfrm>
            <a:off x="4781433" y="4751454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7026EF-B00F-6259-1F47-E02C3C20578E}"/>
              </a:ext>
            </a:extLst>
          </p:cNvPr>
          <p:cNvSpPr/>
          <p:nvPr/>
        </p:nvSpPr>
        <p:spPr>
          <a:xfrm>
            <a:off x="5571416" y="4751454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magnifying glass with gears&#10;&#10;Description automatically generated">
            <a:extLst>
              <a:ext uri="{FF2B5EF4-FFF2-40B4-BE49-F238E27FC236}">
                <a16:creationId xmlns:a16="http://schemas.microsoft.com/office/drawing/2014/main" id="{3A76467E-BC2D-929B-6AB8-822079B62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83" y="4802743"/>
            <a:ext cx="602915" cy="602915"/>
          </a:xfrm>
          <a:prstGeom prst="rect">
            <a:avLst/>
          </a:prstGeom>
        </p:spPr>
      </p:pic>
      <p:pic>
        <p:nvPicPr>
          <p:cNvPr id="29" name="Picture 28" descr="A magnifying glass with gears&#10;&#10;Description automatically generated">
            <a:extLst>
              <a:ext uri="{FF2B5EF4-FFF2-40B4-BE49-F238E27FC236}">
                <a16:creationId xmlns:a16="http://schemas.microsoft.com/office/drawing/2014/main" id="{58E04410-CFB7-81C5-ADAE-C88823D3B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47" y="4812561"/>
            <a:ext cx="602915" cy="602915"/>
          </a:xfrm>
          <a:prstGeom prst="rect">
            <a:avLst/>
          </a:prstGeom>
        </p:spPr>
      </p:pic>
      <p:pic>
        <p:nvPicPr>
          <p:cNvPr id="30" name="Picture 29" descr="A magnifying glass with gears&#10;&#10;Description automatically generated">
            <a:extLst>
              <a:ext uri="{FF2B5EF4-FFF2-40B4-BE49-F238E27FC236}">
                <a16:creationId xmlns:a16="http://schemas.microsoft.com/office/drawing/2014/main" id="{BA818164-A6DF-6902-F622-823722936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50" y="4819784"/>
            <a:ext cx="602915" cy="6029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2B734A-3CC1-2C2F-6448-3705EBB8B030}"/>
              </a:ext>
            </a:extLst>
          </p:cNvPr>
          <p:cNvSpPr/>
          <p:nvPr/>
        </p:nvSpPr>
        <p:spPr>
          <a:xfrm>
            <a:off x="9888944" y="626502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F39FF9-D490-8B19-CA01-3BE010858672}"/>
              </a:ext>
            </a:extLst>
          </p:cNvPr>
          <p:cNvSpPr/>
          <p:nvPr/>
        </p:nvSpPr>
        <p:spPr>
          <a:xfrm>
            <a:off x="9888943" y="3392730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BCE1BF-3B86-4AFC-5AC0-1051A8FD4B36}"/>
              </a:ext>
            </a:extLst>
          </p:cNvPr>
          <p:cNvSpPr/>
          <p:nvPr/>
        </p:nvSpPr>
        <p:spPr>
          <a:xfrm>
            <a:off x="9888943" y="4809174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550A94-B961-942B-F829-2C68F60144FC}"/>
              </a:ext>
            </a:extLst>
          </p:cNvPr>
          <p:cNvSpPr/>
          <p:nvPr/>
        </p:nvSpPr>
        <p:spPr>
          <a:xfrm>
            <a:off x="10444618" y="626502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E9861D-9F5A-499B-38B4-25CF325F15AE}"/>
              </a:ext>
            </a:extLst>
          </p:cNvPr>
          <p:cNvSpPr/>
          <p:nvPr/>
        </p:nvSpPr>
        <p:spPr>
          <a:xfrm>
            <a:off x="10444618" y="4809174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C1C610-C4FA-163B-09C6-CBEE014387F0}"/>
              </a:ext>
            </a:extLst>
          </p:cNvPr>
          <p:cNvSpPr/>
          <p:nvPr/>
        </p:nvSpPr>
        <p:spPr>
          <a:xfrm>
            <a:off x="9888942" y="1978672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FE2B36-277E-D1AA-D4B6-02D2591AC512}"/>
              </a:ext>
            </a:extLst>
          </p:cNvPr>
          <p:cNvSpPr/>
          <p:nvPr/>
        </p:nvSpPr>
        <p:spPr>
          <a:xfrm>
            <a:off x="10444618" y="1978672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87D781-C40C-D1AA-5851-31158F9097FB}"/>
              </a:ext>
            </a:extLst>
          </p:cNvPr>
          <p:cNvSpPr/>
          <p:nvPr/>
        </p:nvSpPr>
        <p:spPr>
          <a:xfrm>
            <a:off x="10444618" y="3392730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7FD228-30A6-E4D6-9B35-5F886E83570B}"/>
              </a:ext>
            </a:extLst>
          </p:cNvPr>
          <p:cNvSpPr/>
          <p:nvPr/>
        </p:nvSpPr>
        <p:spPr>
          <a:xfrm>
            <a:off x="11000293" y="4809174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5BAAD31-499F-C75A-DD22-AE2871B0D6AA}"/>
              </a:ext>
            </a:extLst>
          </p:cNvPr>
          <p:cNvSpPr/>
          <p:nvPr/>
        </p:nvSpPr>
        <p:spPr>
          <a:xfrm>
            <a:off x="2413180" y="3311178"/>
            <a:ext cx="1238864" cy="552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31FF6D-4D1D-D818-9DCF-FCADC9714755}"/>
              </a:ext>
            </a:extLst>
          </p:cNvPr>
          <p:cNvSpPr txBox="1"/>
          <p:nvPr/>
        </p:nvSpPr>
        <p:spPr>
          <a:xfrm rot="20817215">
            <a:off x="5976156" y="3050845"/>
            <a:ext cx="2137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Move the code to data!</a:t>
            </a:r>
            <a:endParaRPr lang="en-US" sz="2800" i="1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A89E36-8C3E-230B-3267-8AFEFB7C7CF0}"/>
              </a:ext>
            </a:extLst>
          </p:cNvPr>
          <p:cNvCxnSpPr>
            <a:endCxn id="6" idx="1"/>
          </p:cNvCxnSpPr>
          <p:nvPr/>
        </p:nvCxnSpPr>
        <p:spPr>
          <a:xfrm flipV="1">
            <a:off x="4503174" y="3986949"/>
            <a:ext cx="3409976" cy="699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793F972-B4CA-1091-B6BB-B9015130B19A}"/>
              </a:ext>
            </a:extLst>
          </p:cNvPr>
          <p:cNvSpPr txBox="1"/>
          <p:nvPr/>
        </p:nvSpPr>
        <p:spPr>
          <a:xfrm>
            <a:off x="2453518" y="2869510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Submit</a:t>
            </a:r>
            <a:endParaRPr lang="en-US" sz="2800" i="1" dirty="0"/>
          </a:p>
        </p:txBody>
      </p:sp>
      <p:pic>
        <p:nvPicPr>
          <p:cNvPr id="57" name="Picture 56" descr="A computer screen shot&#10;&#10;Description automatically generated">
            <a:extLst>
              <a:ext uri="{FF2B5EF4-FFF2-40B4-BE49-F238E27FC236}">
                <a16:creationId xmlns:a16="http://schemas.microsoft.com/office/drawing/2014/main" id="{9F5CFEE2-C1DD-F750-D03A-DC3D93EDA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3" grpId="0" animBg="1"/>
      <p:bldP spid="22" grpId="0" animBg="1"/>
      <p:bldP spid="23" grpId="0" animBg="1"/>
      <p:bldP spid="24" grpId="0" animBg="1"/>
      <p:bldP spid="49" grpId="0" animBg="1"/>
      <p:bldP spid="50" grpId="0"/>
      <p:bldP spid="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Speculative Execution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5A46E6-FAFF-DB3F-7D2D-2BB22BF1BE52}"/>
              </a:ext>
            </a:extLst>
          </p:cNvPr>
          <p:cNvSpPr/>
          <p:nvPr/>
        </p:nvSpPr>
        <p:spPr>
          <a:xfrm>
            <a:off x="3128797" y="1078777"/>
            <a:ext cx="1384210" cy="11236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A1C8F-A290-298D-4A9C-A5E2B5737891}"/>
              </a:ext>
            </a:extLst>
          </p:cNvPr>
          <p:cNvSpPr/>
          <p:nvPr/>
        </p:nvSpPr>
        <p:spPr>
          <a:xfrm>
            <a:off x="4656645" y="1078776"/>
            <a:ext cx="1384210" cy="19790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42BC6C-6535-A1F4-201C-0CE7A2A60244}"/>
              </a:ext>
            </a:extLst>
          </p:cNvPr>
          <p:cNvSpPr/>
          <p:nvPr/>
        </p:nvSpPr>
        <p:spPr>
          <a:xfrm>
            <a:off x="6184493" y="1078776"/>
            <a:ext cx="1384210" cy="8975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E9881B-1C07-DFFE-5501-8D3A0B4564D5}"/>
              </a:ext>
            </a:extLst>
          </p:cNvPr>
          <p:cNvSpPr/>
          <p:nvPr/>
        </p:nvSpPr>
        <p:spPr>
          <a:xfrm>
            <a:off x="2779748" y="3209590"/>
            <a:ext cx="4879581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4080A2-26FA-3522-BF51-1A2FE0AE0097}"/>
              </a:ext>
            </a:extLst>
          </p:cNvPr>
          <p:cNvSpPr/>
          <p:nvPr/>
        </p:nvSpPr>
        <p:spPr>
          <a:xfrm>
            <a:off x="3543460" y="3779860"/>
            <a:ext cx="1440426" cy="22964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285684-22A6-E32C-F1FA-275DDDB39733}"/>
              </a:ext>
            </a:extLst>
          </p:cNvPr>
          <p:cNvSpPr/>
          <p:nvPr/>
        </p:nvSpPr>
        <p:spPr>
          <a:xfrm>
            <a:off x="5464280" y="3779860"/>
            <a:ext cx="1440426" cy="1081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C809D2-DCDA-7C60-BFAF-29AFA0D65BCF}"/>
              </a:ext>
            </a:extLst>
          </p:cNvPr>
          <p:cNvCxnSpPr>
            <a:cxnSpLocks/>
          </p:cNvCxnSpPr>
          <p:nvPr/>
        </p:nvCxnSpPr>
        <p:spPr>
          <a:xfrm>
            <a:off x="8829368" y="1078776"/>
            <a:ext cx="0" cy="1979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B99327-FD06-5AA9-F3A8-C241874F85B8}"/>
              </a:ext>
            </a:extLst>
          </p:cNvPr>
          <p:cNvCxnSpPr>
            <a:cxnSpLocks/>
          </p:cNvCxnSpPr>
          <p:nvPr/>
        </p:nvCxnSpPr>
        <p:spPr>
          <a:xfrm>
            <a:off x="8829368" y="3779860"/>
            <a:ext cx="0" cy="24636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F78F6D-1DCD-B992-B21B-0B155D07EF41}"/>
              </a:ext>
            </a:extLst>
          </p:cNvPr>
          <p:cNvSpPr txBox="1"/>
          <p:nvPr/>
        </p:nvSpPr>
        <p:spPr>
          <a:xfrm>
            <a:off x="9125625" y="1335663"/>
            <a:ext cx="2661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 phase takes as long as the longest Map task</a:t>
            </a:r>
            <a:endParaRPr lang="en-US" sz="28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4DC1F-71F4-87EC-82DD-9ED4F709DD22}"/>
              </a:ext>
            </a:extLst>
          </p:cNvPr>
          <p:cNvSpPr txBox="1"/>
          <p:nvPr/>
        </p:nvSpPr>
        <p:spPr>
          <a:xfrm>
            <a:off x="9125625" y="4137343"/>
            <a:ext cx="2661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Reduce phase takes as long as the longest Reduce task</a:t>
            </a:r>
            <a:endParaRPr lang="en-US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07E21E-25E1-3F54-4A69-E51963842D56}"/>
              </a:ext>
            </a:extLst>
          </p:cNvPr>
          <p:cNvSpPr txBox="1"/>
          <p:nvPr/>
        </p:nvSpPr>
        <p:spPr>
          <a:xfrm>
            <a:off x="4656645" y="479677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straggler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CC316-3F4E-DF6E-733A-4AD2892A9E0F}"/>
              </a:ext>
            </a:extLst>
          </p:cNvPr>
          <p:cNvSpPr txBox="1"/>
          <p:nvPr/>
        </p:nvSpPr>
        <p:spPr>
          <a:xfrm>
            <a:off x="3449537" y="6076335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straggler</a:t>
            </a:r>
          </a:p>
        </p:txBody>
      </p:sp>
      <p:pic>
        <p:nvPicPr>
          <p:cNvPr id="23" name="Picture 22" descr="A computer screen shot&#10;&#10;Description automatically generated">
            <a:extLst>
              <a:ext uri="{FF2B5EF4-FFF2-40B4-BE49-F238E27FC236}">
                <a16:creationId xmlns:a16="http://schemas.microsoft.com/office/drawing/2014/main" id="{80D0BA1D-D911-6B86-59B0-85E977F7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Speculative Execution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5A46E6-FAFF-DB3F-7D2D-2BB22BF1BE52}"/>
              </a:ext>
            </a:extLst>
          </p:cNvPr>
          <p:cNvSpPr/>
          <p:nvPr/>
        </p:nvSpPr>
        <p:spPr>
          <a:xfrm>
            <a:off x="3128797" y="1078777"/>
            <a:ext cx="1384210" cy="11236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A1C8F-A290-298D-4A9C-A5E2B5737891}"/>
              </a:ext>
            </a:extLst>
          </p:cNvPr>
          <p:cNvSpPr/>
          <p:nvPr/>
        </p:nvSpPr>
        <p:spPr>
          <a:xfrm>
            <a:off x="4656645" y="1078776"/>
            <a:ext cx="1384210" cy="19790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42BC6C-6535-A1F4-201C-0CE7A2A60244}"/>
              </a:ext>
            </a:extLst>
          </p:cNvPr>
          <p:cNvSpPr/>
          <p:nvPr/>
        </p:nvSpPr>
        <p:spPr>
          <a:xfrm>
            <a:off x="6184493" y="1078776"/>
            <a:ext cx="1384210" cy="8975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E9881B-1C07-DFFE-5501-8D3A0B4564D5}"/>
              </a:ext>
            </a:extLst>
          </p:cNvPr>
          <p:cNvSpPr/>
          <p:nvPr/>
        </p:nvSpPr>
        <p:spPr>
          <a:xfrm>
            <a:off x="2779748" y="3209590"/>
            <a:ext cx="4879581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4080A2-26FA-3522-BF51-1A2FE0AE0097}"/>
              </a:ext>
            </a:extLst>
          </p:cNvPr>
          <p:cNvSpPr/>
          <p:nvPr/>
        </p:nvSpPr>
        <p:spPr>
          <a:xfrm>
            <a:off x="3543460" y="3779860"/>
            <a:ext cx="1440426" cy="22964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285684-22A6-E32C-F1FA-275DDDB39733}"/>
              </a:ext>
            </a:extLst>
          </p:cNvPr>
          <p:cNvSpPr/>
          <p:nvPr/>
        </p:nvSpPr>
        <p:spPr>
          <a:xfrm>
            <a:off x="5464280" y="3779860"/>
            <a:ext cx="1440426" cy="10815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78F6D-1DCD-B992-B21B-0B155D07EF41}"/>
              </a:ext>
            </a:extLst>
          </p:cNvPr>
          <p:cNvSpPr txBox="1"/>
          <p:nvPr/>
        </p:nvSpPr>
        <p:spPr>
          <a:xfrm>
            <a:off x="8504903" y="1002897"/>
            <a:ext cx="328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Execute all tasks in multiple copies and finish all copies when one instance of the task finishes</a:t>
            </a:r>
            <a:endParaRPr lang="en-US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07E21E-25E1-3F54-4A69-E51963842D56}"/>
              </a:ext>
            </a:extLst>
          </p:cNvPr>
          <p:cNvSpPr txBox="1"/>
          <p:nvPr/>
        </p:nvSpPr>
        <p:spPr>
          <a:xfrm>
            <a:off x="4656645" y="479677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straggler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CC316-3F4E-DF6E-733A-4AD2892A9E0F}"/>
              </a:ext>
            </a:extLst>
          </p:cNvPr>
          <p:cNvSpPr txBox="1"/>
          <p:nvPr/>
        </p:nvSpPr>
        <p:spPr>
          <a:xfrm>
            <a:off x="3449537" y="6076335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straggler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F6A10-03D2-ABC0-6523-6577464DAA21}"/>
              </a:ext>
            </a:extLst>
          </p:cNvPr>
          <p:cNvSpPr txBox="1"/>
          <p:nvPr/>
        </p:nvSpPr>
        <p:spPr>
          <a:xfrm>
            <a:off x="8298426" y="3947008"/>
            <a:ext cx="328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efficient for Mappers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Solves problem with insufficient hardware</a:t>
            </a:r>
          </a:p>
        </p:txBody>
      </p:sp>
      <p:pic>
        <p:nvPicPr>
          <p:cNvPr id="11" name="Picture 10" descr="A computer screen shot&#10;&#10;Description automatically generated">
            <a:extLst>
              <a:ext uri="{FF2B5EF4-FFF2-40B4-BE49-F238E27FC236}">
                <a16:creationId xmlns:a16="http://schemas.microsoft.com/office/drawing/2014/main" id="{DCA7A812-BD07-33AF-A1A1-C6F7FD87D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390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4E59892-85ED-1DD0-B9E4-23AF57C36D3E}"/>
              </a:ext>
            </a:extLst>
          </p:cNvPr>
          <p:cNvSpPr/>
          <p:nvPr/>
        </p:nvSpPr>
        <p:spPr>
          <a:xfrm>
            <a:off x="9839704" y="4741622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BA2A4B-26C0-F691-2B47-B317123DA5D7}"/>
              </a:ext>
            </a:extLst>
          </p:cNvPr>
          <p:cNvSpPr/>
          <p:nvPr/>
        </p:nvSpPr>
        <p:spPr>
          <a:xfrm>
            <a:off x="9839704" y="555025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4BFBD4-65B6-D91A-A078-2891070A10B9}"/>
              </a:ext>
            </a:extLst>
          </p:cNvPr>
          <p:cNvSpPr/>
          <p:nvPr/>
        </p:nvSpPr>
        <p:spPr>
          <a:xfrm>
            <a:off x="9829872" y="3311178"/>
            <a:ext cx="545843" cy="629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3BDE3A91-968A-D51D-68E0-A7CE4F01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3" y="2587697"/>
            <a:ext cx="2078513" cy="1682606"/>
          </a:xfrm>
          <a:prstGeom prst="rect">
            <a:avLst/>
          </a:prstGeom>
        </p:spPr>
      </p:pic>
      <p:pic>
        <p:nvPicPr>
          <p:cNvPr id="4" name="Picture 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E0A73D3-82C3-547D-F202-68F9D79E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88819"/>
            <a:ext cx="1865670" cy="1399252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20911C0-D152-BF53-7B28-FBDC5ABE3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1888071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5332061-BC63-6144-54C0-C975A8F6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3287323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F72A2E8-8EC6-136D-7499-E373EEFE6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686575"/>
            <a:ext cx="1865670" cy="1399252"/>
          </a:xfrm>
          <a:prstGeom prst="rect">
            <a:avLst/>
          </a:prstGeom>
        </p:spPr>
      </p:pic>
      <p:pic>
        <p:nvPicPr>
          <p:cNvPr id="8" name="Picture 7" descr="A computer screen with a blu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9F506D46-CD47-0688-A0D5-447D8BB97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2" y="2871019"/>
            <a:ext cx="1311965" cy="13119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E3ECCA-F665-FA33-891D-9B3A080CBFB8}"/>
              </a:ext>
            </a:extLst>
          </p:cNvPr>
          <p:cNvSpPr/>
          <p:nvPr/>
        </p:nvSpPr>
        <p:spPr>
          <a:xfrm>
            <a:off x="3991450" y="4751454"/>
            <a:ext cx="789983" cy="7251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E4E91-0C7E-41E1-9449-A2BA2D6FEE2E}"/>
              </a:ext>
            </a:extLst>
          </p:cNvPr>
          <p:cNvSpPr/>
          <p:nvPr/>
        </p:nvSpPr>
        <p:spPr>
          <a:xfrm>
            <a:off x="4781433" y="4751454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7026EF-B00F-6259-1F47-E02C3C20578E}"/>
              </a:ext>
            </a:extLst>
          </p:cNvPr>
          <p:cNvSpPr/>
          <p:nvPr/>
        </p:nvSpPr>
        <p:spPr>
          <a:xfrm>
            <a:off x="5571416" y="4751454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magnifying glass with gears&#10;&#10;Description automatically generated">
            <a:extLst>
              <a:ext uri="{FF2B5EF4-FFF2-40B4-BE49-F238E27FC236}">
                <a16:creationId xmlns:a16="http://schemas.microsoft.com/office/drawing/2014/main" id="{3A76467E-BC2D-929B-6AB8-822079B62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83" y="4802743"/>
            <a:ext cx="602915" cy="602915"/>
          </a:xfrm>
          <a:prstGeom prst="rect">
            <a:avLst/>
          </a:prstGeom>
        </p:spPr>
      </p:pic>
      <p:pic>
        <p:nvPicPr>
          <p:cNvPr id="29" name="Picture 28" descr="A magnifying glass with gears&#10;&#10;Description automatically generated">
            <a:extLst>
              <a:ext uri="{FF2B5EF4-FFF2-40B4-BE49-F238E27FC236}">
                <a16:creationId xmlns:a16="http://schemas.microsoft.com/office/drawing/2014/main" id="{58E04410-CFB7-81C5-ADAE-C88823D3B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47" y="4812561"/>
            <a:ext cx="602915" cy="602915"/>
          </a:xfrm>
          <a:prstGeom prst="rect">
            <a:avLst/>
          </a:prstGeom>
        </p:spPr>
      </p:pic>
      <p:pic>
        <p:nvPicPr>
          <p:cNvPr id="30" name="Picture 29" descr="A magnifying glass with gears&#10;&#10;Description automatically generated">
            <a:extLst>
              <a:ext uri="{FF2B5EF4-FFF2-40B4-BE49-F238E27FC236}">
                <a16:creationId xmlns:a16="http://schemas.microsoft.com/office/drawing/2014/main" id="{BA818164-A6DF-6902-F622-823722936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50" y="4819784"/>
            <a:ext cx="602915" cy="6029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2B734A-3CC1-2C2F-6448-3705EBB8B030}"/>
              </a:ext>
            </a:extLst>
          </p:cNvPr>
          <p:cNvSpPr/>
          <p:nvPr/>
        </p:nvSpPr>
        <p:spPr>
          <a:xfrm>
            <a:off x="9888944" y="626502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F39FF9-D490-8B19-CA01-3BE010858672}"/>
              </a:ext>
            </a:extLst>
          </p:cNvPr>
          <p:cNvSpPr/>
          <p:nvPr/>
        </p:nvSpPr>
        <p:spPr>
          <a:xfrm>
            <a:off x="9888943" y="3392730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BCE1BF-3B86-4AFC-5AC0-1051A8FD4B36}"/>
              </a:ext>
            </a:extLst>
          </p:cNvPr>
          <p:cNvSpPr/>
          <p:nvPr/>
        </p:nvSpPr>
        <p:spPr>
          <a:xfrm>
            <a:off x="9888943" y="4809174"/>
            <a:ext cx="447369" cy="470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550A94-B961-942B-F829-2C68F60144FC}"/>
              </a:ext>
            </a:extLst>
          </p:cNvPr>
          <p:cNvSpPr/>
          <p:nvPr/>
        </p:nvSpPr>
        <p:spPr>
          <a:xfrm>
            <a:off x="10444618" y="626502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E9861D-9F5A-499B-38B4-25CF325F15AE}"/>
              </a:ext>
            </a:extLst>
          </p:cNvPr>
          <p:cNvSpPr/>
          <p:nvPr/>
        </p:nvSpPr>
        <p:spPr>
          <a:xfrm>
            <a:off x="10444618" y="4809174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C1C610-C4FA-163B-09C6-CBEE014387F0}"/>
              </a:ext>
            </a:extLst>
          </p:cNvPr>
          <p:cNvSpPr/>
          <p:nvPr/>
        </p:nvSpPr>
        <p:spPr>
          <a:xfrm>
            <a:off x="9888942" y="1978672"/>
            <a:ext cx="447369" cy="470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FE2B36-277E-D1AA-D4B6-02D2591AC512}"/>
              </a:ext>
            </a:extLst>
          </p:cNvPr>
          <p:cNvSpPr/>
          <p:nvPr/>
        </p:nvSpPr>
        <p:spPr>
          <a:xfrm>
            <a:off x="10444618" y="1978672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87D781-C40C-D1AA-5851-31158F9097FB}"/>
              </a:ext>
            </a:extLst>
          </p:cNvPr>
          <p:cNvSpPr/>
          <p:nvPr/>
        </p:nvSpPr>
        <p:spPr>
          <a:xfrm>
            <a:off x="10444618" y="3392730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7FD228-30A6-E4D6-9B35-5F886E83570B}"/>
              </a:ext>
            </a:extLst>
          </p:cNvPr>
          <p:cNvSpPr/>
          <p:nvPr/>
        </p:nvSpPr>
        <p:spPr>
          <a:xfrm>
            <a:off x="11000293" y="4809174"/>
            <a:ext cx="447369" cy="470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5BAAD31-499F-C75A-DD22-AE2871B0D6AA}"/>
              </a:ext>
            </a:extLst>
          </p:cNvPr>
          <p:cNvSpPr/>
          <p:nvPr/>
        </p:nvSpPr>
        <p:spPr>
          <a:xfrm>
            <a:off x="2413180" y="3311178"/>
            <a:ext cx="1238864" cy="552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A89E36-8C3E-230B-3267-8AFEFB7C7CF0}"/>
              </a:ext>
            </a:extLst>
          </p:cNvPr>
          <p:cNvCxnSpPr>
            <a:endCxn id="6" idx="1"/>
          </p:cNvCxnSpPr>
          <p:nvPr/>
        </p:nvCxnSpPr>
        <p:spPr>
          <a:xfrm flipV="1">
            <a:off x="4503174" y="3986949"/>
            <a:ext cx="3409976" cy="699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793F972-B4CA-1091-B6BB-B9015130B19A}"/>
              </a:ext>
            </a:extLst>
          </p:cNvPr>
          <p:cNvSpPr txBox="1"/>
          <p:nvPr/>
        </p:nvSpPr>
        <p:spPr>
          <a:xfrm>
            <a:off x="2453518" y="2869510"/>
            <a:ext cx="173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Submit</a:t>
            </a:r>
            <a:endParaRPr lang="en-US" sz="28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CA336C-C4DC-51E4-CC6A-94179A1CDE4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Speculative Execution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9639D0-55AE-114A-BBCB-441770027D54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503174" y="1188445"/>
            <a:ext cx="3409976" cy="3498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yellow snail with a spiral shell&#10;&#10;Description automatically generated">
            <a:extLst>
              <a:ext uri="{FF2B5EF4-FFF2-40B4-BE49-F238E27FC236}">
                <a16:creationId xmlns:a16="http://schemas.microsoft.com/office/drawing/2014/main" id="{C96D624E-C2B0-E17E-FAAB-500D43EB8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93" y="3047063"/>
            <a:ext cx="816417" cy="816417"/>
          </a:xfrm>
          <a:prstGeom prst="rect">
            <a:avLst/>
          </a:prstGeom>
        </p:spPr>
      </p:pic>
      <p:pic>
        <p:nvPicPr>
          <p:cNvPr id="16" name="Picture 15" descr="A white rabbit with long ears&#10;&#10;Description automatically generated">
            <a:extLst>
              <a:ext uri="{FF2B5EF4-FFF2-40B4-BE49-F238E27FC236}">
                <a16:creationId xmlns:a16="http://schemas.microsoft.com/office/drawing/2014/main" id="{4209FA5A-DE81-8FC2-13F9-5B7ED140C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148" y="138497"/>
            <a:ext cx="940905" cy="940905"/>
          </a:xfrm>
          <a:prstGeom prst="rect">
            <a:avLst/>
          </a:prstGeom>
        </p:spPr>
      </p:pic>
      <p:pic>
        <p:nvPicPr>
          <p:cNvPr id="17" name="Picture 16" descr="A computer screen shot&#10;&#10;Description automatically generated">
            <a:extLst>
              <a:ext uri="{FF2B5EF4-FFF2-40B4-BE49-F238E27FC236}">
                <a16:creationId xmlns:a16="http://schemas.microsoft.com/office/drawing/2014/main" id="{749113BB-3B34-A8FB-8A79-BB07D8820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903406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Synchronization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A herd of elephants drinking water&#10;&#10;Description automatically generated">
            <a:extLst>
              <a:ext uri="{FF2B5EF4-FFF2-40B4-BE49-F238E27FC236}">
                <a16:creationId xmlns:a16="http://schemas.microsoft.com/office/drawing/2014/main" id="{47D75357-CD4E-CBEA-4D45-BD6C7D434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17" y="0"/>
            <a:ext cx="877868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38EA1D-1A00-5B3B-56B4-7BD286E610B4}"/>
              </a:ext>
            </a:extLst>
          </p:cNvPr>
          <p:cNvSpPr txBox="1"/>
          <p:nvPr/>
        </p:nvSpPr>
        <p:spPr>
          <a:xfrm>
            <a:off x="310796" y="1647630"/>
            <a:ext cx="328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Shuffle sort is a natural barrier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F566B-9E54-96CC-3070-F8DDADE3465B}"/>
              </a:ext>
            </a:extLst>
          </p:cNvPr>
          <p:cNvSpPr txBox="1"/>
          <p:nvPr/>
        </p:nvSpPr>
        <p:spPr>
          <a:xfrm>
            <a:off x="229773" y="5210370"/>
            <a:ext cx="5291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  <a:r>
              <a:rPr lang="en-US" sz="2800" dirty="0"/>
              <a:t> 	</a:t>
            </a:r>
            <a:r>
              <a:rPr lang="en-US" sz="2800" dirty="0" err="1"/>
              <a:t>Mapers</a:t>
            </a:r>
            <a:endParaRPr lang="en-US" sz="2800" dirty="0"/>
          </a:p>
          <a:p>
            <a:r>
              <a:rPr lang="en-US" sz="2800" i="1" dirty="0"/>
              <a:t>r</a:t>
            </a:r>
            <a:r>
              <a:rPr lang="en-US" sz="2800" dirty="0"/>
              <a:t> 	Reducers</a:t>
            </a:r>
          </a:p>
          <a:p>
            <a:r>
              <a:rPr lang="en-US" sz="2800" i="1" dirty="0" err="1"/>
              <a:t>mr</a:t>
            </a:r>
            <a:r>
              <a:rPr lang="en-US" sz="2800" dirty="0"/>
              <a:t> 	distinct copy operations</a:t>
            </a:r>
          </a:p>
        </p:txBody>
      </p:sp>
      <p:pic>
        <p:nvPicPr>
          <p:cNvPr id="14" name="Picture 13" descr="A computer screen shot&#10;&#10;Description automatically generated">
            <a:extLst>
              <a:ext uri="{FF2B5EF4-FFF2-40B4-BE49-F238E27FC236}">
                <a16:creationId xmlns:a16="http://schemas.microsoft.com/office/drawing/2014/main" id="{6D9EC36A-1E64-C56C-C869-04A1684A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6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0239D62-717C-FCB3-E0B5-A3959132CEF2}"/>
              </a:ext>
            </a:extLst>
          </p:cNvPr>
          <p:cNvSpPr/>
          <p:nvPr/>
        </p:nvSpPr>
        <p:spPr>
          <a:xfrm>
            <a:off x="640340" y="1422794"/>
            <a:ext cx="6006266" cy="4663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6B31109F-003C-EF98-07F4-A20B83F3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94" y="4014202"/>
            <a:ext cx="2078513" cy="1682606"/>
          </a:xfrm>
          <a:prstGeom prst="rect">
            <a:avLst/>
          </a:prstGeom>
        </p:spPr>
      </p:pic>
      <p:pic>
        <p:nvPicPr>
          <p:cNvPr id="4" name="Picture 3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F2AFE87-A488-7E1C-0CA4-C80F8662C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63" y="1604717"/>
            <a:ext cx="2078513" cy="1682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1034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MapReduce 	V1</a:t>
            </a:r>
          </a:p>
        </p:txBody>
      </p:sp>
      <p:pic>
        <p:nvPicPr>
          <p:cNvPr id="3" name="Picture 2" descr="A computer screen shot&#10;&#10;Description automatically generated">
            <a:extLst>
              <a:ext uri="{FF2B5EF4-FFF2-40B4-BE49-F238E27FC236}">
                <a16:creationId xmlns:a16="http://schemas.microsoft.com/office/drawing/2014/main" id="{467F731C-C2C7-FD04-73B1-8138E29D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2081962A-E74F-96EF-B578-85D72C2BD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88819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EA38AC09-0C37-FA0E-78EA-5BB98EDF2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1888071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BF43B10-90E8-B892-CCCB-04D197E7D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3287323"/>
            <a:ext cx="1865670" cy="1399252"/>
          </a:xfrm>
          <a:prstGeom prst="rect">
            <a:avLst/>
          </a:prstGeom>
        </p:spPr>
      </p:pic>
      <p:pic>
        <p:nvPicPr>
          <p:cNvPr id="8" name="Picture 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1207B396-9BFE-E910-74BE-CFAB51596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686575"/>
            <a:ext cx="1865670" cy="139925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340966D7-7DF9-159E-31FD-ED2278977739}"/>
              </a:ext>
            </a:extLst>
          </p:cNvPr>
          <p:cNvGrpSpPr/>
          <p:nvPr/>
        </p:nvGrpSpPr>
        <p:grpSpPr>
          <a:xfrm>
            <a:off x="5192130" y="847244"/>
            <a:ext cx="847598" cy="813218"/>
            <a:chOff x="5192130" y="847244"/>
            <a:chExt cx="847598" cy="813218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1E14A10F-FD23-35C0-AAF1-621971BAFA80}"/>
                </a:ext>
              </a:extLst>
            </p:cNvPr>
            <p:cNvSpPr/>
            <p:nvPr/>
          </p:nvSpPr>
          <p:spPr>
            <a:xfrm>
              <a:off x="5192130" y="847244"/>
              <a:ext cx="847598" cy="8132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artoon of a ghost&#10;&#10;Description automatically generated">
              <a:extLst>
                <a:ext uri="{FF2B5EF4-FFF2-40B4-BE49-F238E27FC236}">
                  <a16:creationId xmlns:a16="http://schemas.microsoft.com/office/drawing/2014/main" id="{897CEBE5-789F-B142-B296-01FF007FD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7" y="920336"/>
              <a:ext cx="644308" cy="67147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5DBC3-894F-B5F0-1CBB-72D49EA48CB0}"/>
              </a:ext>
            </a:extLst>
          </p:cNvPr>
          <p:cNvGrpSpPr/>
          <p:nvPr/>
        </p:nvGrpSpPr>
        <p:grpSpPr>
          <a:xfrm>
            <a:off x="9772703" y="268113"/>
            <a:ext cx="960142" cy="929146"/>
            <a:chOff x="5135858" y="791499"/>
            <a:chExt cx="1307691" cy="12142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13A4FA-A759-09C6-DF1D-AC7DAC368A02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artoon of a ghost&#10;&#10;Description automatically generated">
              <a:extLst>
                <a:ext uri="{FF2B5EF4-FFF2-40B4-BE49-F238E27FC236}">
                  <a16:creationId xmlns:a16="http://schemas.microsoft.com/office/drawing/2014/main" id="{3A4E4905-34A1-073C-0CDB-16EE9E561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EB74E8-794E-1028-AFA1-685D2222BDDA}"/>
              </a:ext>
            </a:extLst>
          </p:cNvPr>
          <p:cNvGrpSpPr/>
          <p:nvPr/>
        </p:nvGrpSpPr>
        <p:grpSpPr>
          <a:xfrm>
            <a:off x="9772703" y="1777718"/>
            <a:ext cx="960142" cy="929146"/>
            <a:chOff x="5135858" y="791499"/>
            <a:chExt cx="1307691" cy="121428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CB11D1D-A950-0DCE-2A91-5EAE172DA179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cartoon of a ghost&#10;&#10;Description automatically generated">
              <a:extLst>
                <a:ext uri="{FF2B5EF4-FFF2-40B4-BE49-F238E27FC236}">
                  <a16:creationId xmlns:a16="http://schemas.microsoft.com/office/drawing/2014/main" id="{50D85DED-8D3A-BBB9-064B-5B703AD2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A1E367-5C57-CFA0-9889-0804461399A5}"/>
              </a:ext>
            </a:extLst>
          </p:cNvPr>
          <p:cNvGrpSpPr/>
          <p:nvPr/>
        </p:nvGrpSpPr>
        <p:grpSpPr>
          <a:xfrm>
            <a:off x="9772703" y="3176970"/>
            <a:ext cx="960142" cy="929146"/>
            <a:chOff x="5135858" y="791499"/>
            <a:chExt cx="1307691" cy="121428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F169B1-F35B-8B95-A139-8CF02E8E4AF8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A cartoon of a ghost&#10;&#10;Description automatically generated">
              <a:extLst>
                <a:ext uri="{FF2B5EF4-FFF2-40B4-BE49-F238E27FC236}">
                  <a16:creationId xmlns:a16="http://schemas.microsoft.com/office/drawing/2014/main" id="{249520E9-474C-0D28-22E4-4B068D9E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5956D9-807F-F338-E3CD-FF2A497026FB}"/>
              </a:ext>
            </a:extLst>
          </p:cNvPr>
          <p:cNvGrpSpPr/>
          <p:nvPr/>
        </p:nvGrpSpPr>
        <p:grpSpPr>
          <a:xfrm>
            <a:off x="9772703" y="4576222"/>
            <a:ext cx="960142" cy="929146"/>
            <a:chOff x="5135858" y="791499"/>
            <a:chExt cx="1307691" cy="121428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1280C51-5BE9-1F95-AE79-C16F31E9452F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cartoon of a ghost&#10;&#10;Description automatically generated">
              <a:extLst>
                <a:ext uri="{FF2B5EF4-FFF2-40B4-BE49-F238E27FC236}">
                  <a16:creationId xmlns:a16="http://schemas.microsoft.com/office/drawing/2014/main" id="{64BB09DD-29DA-0AD8-CACF-AEE867BB4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C4B9B99-A57B-2C33-C202-25BE8C941831}"/>
              </a:ext>
            </a:extLst>
          </p:cNvPr>
          <p:cNvGrpSpPr/>
          <p:nvPr/>
        </p:nvGrpSpPr>
        <p:grpSpPr>
          <a:xfrm>
            <a:off x="5186013" y="3716012"/>
            <a:ext cx="853715" cy="830644"/>
            <a:chOff x="5186013" y="3716012"/>
            <a:chExt cx="853715" cy="83064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82D6D883-90C2-9767-A314-A07A4F5E9900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cartoon of a ghost&#10;&#10;Description automatically generated">
              <a:extLst>
                <a:ext uri="{FF2B5EF4-FFF2-40B4-BE49-F238E27FC236}">
                  <a16:creationId xmlns:a16="http://schemas.microsoft.com/office/drawing/2014/main" id="{6CF491FD-70D8-CB71-A043-7795B807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6B7159-1196-B98B-A80B-9FE8BD03CEA5}"/>
              </a:ext>
            </a:extLst>
          </p:cNvPr>
          <p:cNvGrpSpPr/>
          <p:nvPr/>
        </p:nvGrpSpPr>
        <p:grpSpPr>
          <a:xfrm>
            <a:off x="10591518" y="791499"/>
            <a:ext cx="960142" cy="929146"/>
            <a:chOff x="5135858" y="791499"/>
            <a:chExt cx="1307691" cy="121428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28983B-EABD-BC68-BC39-38923A323857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A cartoon of a ghost&#10;&#10;Description automatically generated">
              <a:extLst>
                <a:ext uri="{FF2B5EF4-FFF2-40B4-BE49-F238E27FC236}">
                  <a16:creationId xmlns:a16="http://schemas.microsoft.com/office/drawing/2014/main" id="{068D11D9-3B6A-1D76-656F-3E4570C3A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132F46-80F3-E581-6525-FE5227897CE0}"/>
              </a:ext>
            </a:extLst>
          </p:cNvPr>
          <p:cNvGrpSpPr/>
          <p:nvPr/>
        </p:nvGrpSpPr>
        <p:grpSpPr>
          <a:xfrm>
            <a:off x="10591518" y="2301104"/>
            <a:ext cx="960142" cy="929146"/>
            <a:chOff x="5135858" y="791499"/>
            <a:chExt cx="1307691" cy="121428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9CD5D9-5ADD-3B30-1A49-68F59EAFF944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cartoon of a ghost&#10;&#10;Description automatically generated">
              <a:extLst>
                <a:ext uri="{FF2B5EF4-FFF2-40B4-BE49-F238E27FC236}">
                  <a16:creationId xmlns:a16="http://schemas.microsoft.com/office/drawing/2014/main" id="{375B450C-B647-E485-310D-30B5D377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99DD0C-6A2E-FB2A-F344-CCC201F680A4}"/>
              </a:ext>
            </a:extLst>
          </p:cNvPr>
          <p:cNvGrpSpPr/>
          <p:nvPr/>
        </p:nvGrpSpPr>
        <p:grpSpPr>
          <a:xfrm>
            <a:off x="10591518" y="3700356"/>
            <a:ext cx="960142" cy="929146"/>
            <a:chOff x="5135858" y="791499"/>
            <a:chExt cx="1307691" cy="121428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FF633EF-9886-AE74-0615-CF3BA3C8275E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 descr="A cartoon of a ghost&#10;&#10;Description automatically generated">
              <a:extLst>
                <a:ext uri="{FF2B5EF4-FFF2-40B4-BE49-F238E27FC236}">
                  <a16:creationId xmlns:a16="http://schemas.microsoft.com/office/drawing/2014/main" id="{6C058454-BE59-1CF6-0935-C3884700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A9DEB4-E932-1070-D62F-69F7A6B9DD16}"/>
              </a:ext>
            </a:extLst>
          </p:cNvPr>
          <p:cNvGrpSpPr/>
          <p:nvPr/>
        </p:nvGrpSpPr>
        <p:grpSpPr>
          <a:xfrm>
            <a:off x="10591518" y="5099608"/>
            <a:ext cx="960142" cy="929146"/>
            <a:chOff x="5135858" y="791499"/>
            <a:chExt cx="1307691" cy="121428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83EADFA-3C03-CBD0-DCB5-B9447F895217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41" descr="A cartoon of a ghost&#10;&#10;Description automatically generated">
              <a:extLst>
                <a:ext uri="{FF2B5EF4-FFF2-40B4-BE49-F238E27FC236}">
                  <a16:creationId xmlns:a16="http://schemas.microsoft.com/office/drawing/2014/main" id="{FE501580-79DC-A807-8EDC-D3E399B7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84A49B-6966-53A8-38FB-A752EA643D9F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6096001" y="732686"/>
            <a:ext cx="3676702" cy="523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D242D8-C8D7-B156-FFB8-ED0EE03783CD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096001" y="1256072"/>
            <a:ext cx="3676702" cy="986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F717B9F-3E5F-E84B-9E7B-46B08703499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6096001" y="1256072"/>
            <a:ext cx="3676702" cy="238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707BE2F-3F9A-5E16-7B63-F8561EEA26E9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096001" y="1256072"/>
            <a:ext cx="3676702" cy="3784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BAF8CA-CB82-8BE8-AB85-F427A9A4DDE0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096000" y="1256072"/>
            <a:ext cx="4495518" cy="287852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C215851-0457-FDEA-C388-CE65B48519B1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6096000" y="2765677"/>
            <a:ext cx="4495518" cy="136891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68E796-06DF-D17C-CE89-7021FC5E772D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6096000" y="4134595"/>
            <a:ext cx="4495518" cy="3033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02F5302-8173-EFB8-B13E-F5B692F6126C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6096000" y="4134595"/>
            <a:ext cx="4495518" cy="142958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D1D73C6-F8E7-6439-A9E0-EF5920B730D1}"/>
              </a:ext>
            </a:extLst>
          </p:cNvPr>
          <p:cNvSpPr txBox="1"/>
          <p:nvPr/>
        </p:nvSpPr>
        <p:spPr>
          <a:xfrm>
            <a:off x="5023460" y="38864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Namenode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0530CE-7747-04DC-7B15-F56C1071C5F5}"/>
              </a:ext>
            </a:extLst>
          </p:cNvPr>
          <p:cNvSpPr txBox="1"/>
          <p:nvPr/>
        </p:nvSpPr>
        <p:spPr>
          <a:xfrm>
            <a:off x="5042695" y="32940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Jobtracker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F30439-C567-8274-D925-597DF9ACF874}"/>
              </a:ext>
            </a:extLst>
          </p:cNvPr>
          <p:cNvSpPr txBox="1"/>
          <p:nvPr/>
        </p:nvSpPr>
        <p:spPr>
          <a:xfrm>
            <a:off x="8953888" y="8915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Datanode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9F7ECE-B0A1-2630-AD92-1FE15B3436FA}"/>
              </a:ext>
            </a:extLst>
          </p:cNvPr>
          <p:cNvSpPr txBox="1"/>
          <p:nvPr/>
        </p:nvSpPr>
        <p:spPr>
          <a:xfrm>
            <a:off x="10918634" y="6055649"/>
            <a:ext cx="125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Tasktracker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89B232-47EF-9BA1-D009-2CCE81B0F278}"/>
              </a:ext>
            </a:extLst>
          </p:cNvPr>
          <p:cNvSpPr txBox="1"/>
          <p:nvPr/>
        </p:nvSpPr>
        <p:spPr>
          <a:xfrm>
            <a:off x="1456683" y="202584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Namenode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BFA02C-2467-9C98-6B38-890073082ABA}"/>
              </a:ext>
            </a:extLst>
          </p:cNvPr>
          <p:cNvSpPr txBox="1"/>
          <p:nvPr/>
        </p:nvSpPr>
        <p:spPr>
          <a:xfrm>
            <a:off x="1062082" y="458777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Job Submission</a:t>
            </a:r>
          </a:p>
        </p:txBody>
      </p:sp>
    </p:spTree>
    <p:extLst>
      <p:ext uri="{BB962C8B-B14F-4D97-AF65-F5344CB8AC3E}">
        <p14:creationId xmlns:p14="http://schemas.microsoft.com/office/powerpoint/2010/main" val="26497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9" grpId="0"/>
      <p:bldP spid="70" grpId="0"/>
      <p:bldP spid="70" grpId="1"/>
      <p:bldP spid="71" grpId="0"/>
      <p:bldP spid="72" grpId="0"/>
      <p:bldP spid="72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1034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MapReduce 	V1</a:t>
            </a:r>
          </a:p>
        </p:txBody>
      </p:sp>
      <p:pic>
        <p:nvPicPr>
          <p:cNvPr id="3" name="Picture 2" descr="A computer screen shot&#10;&#10;Description automatically generated">
            <a:extLst>
              <a:ext uri="{FF2B5EF4-FFF2-40B4-BE49-F238E27FC236}">
                <a16:creationId xmlns:a16="http://schemas.microsoft.com/office/drawing/2014/main" id="{E8968341-1ED5-315F-60AD-FF9ABE0E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  <p:pic>
        <p:nvPicPr>
          <p:cNvPr id="4" name="Picture 3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7E6E013C-C87D-336D-4FC2-DEA7EE7EC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3" y="2587697"/>
            <a:ext cx="2078513" cy="1682606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DF594C3-6D9B-097D-4B19-7FD6A4CD3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88819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4FABAB6E-91EC-23FA-53EF-D524B3CC6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1888071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C6E26AB-DDDD-798B-D452-EA62B665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3287323"/>
            <a:ext cx="1865670" cy="1399252"/>
          </a:xfrm>
          <a:prstGeom prst="rect">
            <a:avLst/>
          </a:prstGeom>
        </p:spPr>
      </p:pic>
      <p:pic>
        <p:nvPicPr>
          <p:cNvPr id="8" name="Picture 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42BC56D1-C0B4-BC73-2ABE-F1CEDD581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686575"/>
            <a:ext cx="1865670" cy="1399252"/>
          </a:xfrm>
          <a:prstGeom prst="rect">
            <a:avLst/>
          </a:prstGeom>
        </p:spPr>
      </p:pic>
      <p:pic>
        <p:nvPicPr>
          <p:cNvPr id="39" name="Picture 38" descr="A computer screen with a blu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6BB9DEB2-CF17-9169-0ED2-8B5590B43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2" y="2871019"/>
            <a:ext cx="1311965" cy="1311965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BB399072-1F17-5F70-7613-C3E706B37056}"/>
              </a:ext>
            </a:extLst>
          </p:cNvPr>
          <p:cNvSpPr/>
          <p:nvPr/>
        </p:nvSpPr>
        <p:spPr>
          <a:xfrm>
            <a:off x="2413180" y="3311178"/>
            <a:ext cx="1238864" cy="552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0E3CB2-43DB-A209-B77F-3F0ED36FB02B}"/>
              </a:ext>
            </a:extLst>
          </p:cNvPr>
          <p:cNvSpPr/>
          <p:nvPr/>
        </p:nvSpPr>
        <p:spPr>
          <a:xfrm>
            <a:off x="4940607" y="4429800"/>
            <a:ext cx="789983" cy="7251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A4A938-A406-38E9-6213-235EB03DD268}"/>
              </a:ext>
            </a:extLst>
          </p:cNvPr>
          <p:cNvSpPr/>
          <p:nvPr/>
        </p:nvSpPr>
        <p:spPr>
          <a:xfrm>
            <a:off x="5730590" y="4429800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36944A-E17D-0E59-EEA1-234D5D455244}"/>
              </a:ext>
            </a:extLst>
          </p:cNvPr>
          <p:cNvSpPr/>
          <p:nvPr/>
        </p:nvSpPr>
        <p:spPr>
          <a:xfrm>
            <a:off x="6520573" y="4429800"/>
            <a:ext cx="789983" cy="725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A magnifying glass with gears&#10;&#10;Description automatically generated">
            <a:extLst>
              <a:ext uri="{FF2B5EF4-FFF2-40B4-BE49-F238E27FC236}">
                <a16:creationId xmlns:a16="http://schemas.microsoft.com/office/drawing/2014/main" id="{1DFCCFAF-6BB3-4BA2-A8AE-A73F9A1C7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0" y="4481089"/>
            <a:ext cx="602915" cy="602915"/>
          </a:xfrm>
          <a:prstGeom prst="rect">
            <a:avLst/>
          </a:prstGeom>
        </p:spPr>
      </p:pic>
      <p:pic>
        <p:nvPicPr>
          <p:cNvPr id="45" name="Picture 44" descr="A magnifying glass with gears&#10;&#10;Description automatically generated">
            <a:extLst>
              <a:ext uri="{FF2B5EF4-FFF2-40B4-BE49-F238E27FC236}">
                <a16:creationId xmlns:a16="http://schemas.microsoft.com/office/drawing/2014/main" id="{3FCB7BB8-ABE0-9629-C85F-0D7A6C752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04" y="4490907"/>
            <a:ext cx="602915" cy="602915"/>
          </a:xfrm>
          <a:prstGeom prst="rect">
            <a:avLst/>
          </a:prstGeom>
        </p:spPr>
      </p:pic>
      <p:pic>
        <p:nvPicPr>
          <p:cNvPr id="46" name="Picture 45" descr="A magnifying glass with gears&#10;&#10;Description automatically generated">
            <a:extLst>
              <a:ext uri="{FF2B5EF4-FFF2-40B4-BE49-F238E27FC236}">
                <a16:creationId xmlns:a16="http://schemas.microsoft.com/office/drawing/2014/main" id="{C572AEE4-29DD-044C-8C8E-50AE0CDC6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07" y="4498130"/>
            <a:ext cx="602915" cy="602915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E7E2CB-3561-A127-1558-FBB0DDA378DA}"/>
              </a:ext>
            </a:extLst>
          </p:cNvPr>
          <p:cNvCxnSpPr>
            <a:cxnSpLocks/>
          </p:cNvCxnSpPr>
          <p:nvPr/>
        </p:nvCxnSpPr>
        <p:spPr>
          <a:xfrm flipV="1">
            <a:off x="6956638" y="1256072"/>
            <a:ext cx="3634880" cy="13236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73AC19-6AB2-490A-C511-600B530C807B}"/>
              </a:ext>
            </a:extLst>
          </p:cNvPr>
          <p:cNvCxnSpPr>
            <a:cxnSpLocks/>
          </p:cNvCxnSpPr>
          <p:nvPr/>
        </p:nvCxnSpPr>
        <p:spPr>
          <a:xfrm>
            <a:off x="6956638" y="2579767"/>
            <a:ext cx="3651471" cy="160321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FE08ADE-3216-E11E-E016-CBBF8BED48A6}"/>
              </a:ext>
            </a:extLst>
          </p:cNvPr>
          <p:cNvCxnSpPr>
            <a:cxnSpLocks/>
          </p:cNvCxnSpPr>
          <p:nvPr/>
        </p:nvCxnSpPr>
        <p:spPr>
          <a:xfrm flipH="1">
            <a:off x="5674552" y="3044340"/>
            <a:ext cx="802015" cy="138545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493DC3-409B-6E4D-6DFC-0822C5221F20}"/>
              </a:ext>
            </a:extLst>
          </p:cNvPr>
          <p:cNvGrpSpPr/>
          <p:nvPr/>
        </p:nvGrpSpPr>
        <p:grpSpPr>
          <a:xfrm>
            <a:off x="5174699" y="1591808"/>
            <a:ext cx="847598" cy="813218"/>
            <a:chOff x="5192130" y="847244"/>
            <a:chExt cx="847598" cy="81321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358A7F0-FC29-54FC-9E9D-2C09ABE2A084}"/>
                </a:ext>
              </a:extLst>
            </p:cNvPr>
            <p:cNvSpPr/>
            <p:nvPr/>
          </p:nvSpPr>
          <p:spPr>
            <a:xfrm>
              <a:off x="5192130" y="847244"/>
              <a:ext cx="847598" cy="8132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A cartoon of a ghost&#10;&#10;Description automatically generated">
              <a:extLst>
                <a:ext uri="{FF2B5EF4-FFF2-40B4-BE49-F238E27FC236}">
                  <a16:creationId xmlns:a16="http://schemas.microsoft.com/office/drawing/2014/main" id="{0B639289-3CD7-C5CD-0228-20DB6C7A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7" y="920336"/>
              <a:ext cx="644308" cy="67147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8E3554A-5E4A-CBEA-3DC2-1D0D2B32DB2B}"/>
              </a:ext>
            </a:extLst>
          </p:cNvPr>
          <p:cNvGrpSpPr/>
          <p:nvPr/>
        </p:nvGrpSpPr>
        <p:grpSpPr>
          <a:xfrm>
            <a:off x="6070038" y="2194299"/>
            <a:ext cx="853715" cy="830644"/>
            <a:chOff x="5186013" y="3716012"/>
            <a:chExt cx="853715" cy="83064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DC7D2A08-55D2-366D-58B3-8F148B8E31AB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A cartoon of a ghost&#10;&#10;Description automatically generated">
              <a:extLst>
                <a:ext uri="{FF2B5EF4-FFF2-40B4-BE49-F238E27FC236}">
                  <a16:creationId xmlns:a16="http://schemas.microsoft.com/office/drawing/2014/main" id="{E9DAFD54-3227-1FBA-0537-F782A42E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656D57-306C-6B7E-4288-FCABFC54D26F}"/>
              </a:ext>
            </a:extLst>
          </p:cNvPr>
          <p:cNvGrpSpPr/>
          <p:nvPr/>
        </p:nvGrpSpPr>
        <p:grpSpPr>
          <a:xfrm>
            <a:off x="9772703" y="268113"/>
            <a:ext cx="960142" cy="929146"/>
            <a:chOff x="5135858" y="791499"/>
            <a:chExt cx="1307691" cy="121428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53FF1C-92E7-6144-919E-AFDDE1DECC45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cartoon of a ghost&#10;&#10;Description automatically generated">
              <a:extLst>
                <a:ext uri="{FF2B5EF4-FFF2-40B4-BE49-F238E27FC236}">
                  <a16:creationId xmlns:a16="http://schemas.microsoft.com/office/drawing/2014/main" id="{BC04DE3A-D605-B5D0-F6C7-0769D49A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9DCBF1-9011-1F8A-85F9-D87F55442B8C}"/>
              </a:ext>
            </a:extLst>
          </p:cNvPr>
          <p:cNvGrpSpPr/>
          <p:nvPr/>
        </p:nvGrpSpPr>
        <p:grpSpPr>
          <a:xfrm>
            <a:off x="9772703" y="1777718"/>
            <a:ext cx="960142" cy="929146"/>
            <a:chOff x="5135858" y="791499"/>
            <a:chExt cx="1307691" cy="121428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0E5F61C-382A-C737-61D3-14AFA48129DB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cartoon of a ghost&#10;&#10;Description automatically generated">
              <a:extLst>
                <a:ext uri="{FF2B5EF4-FFF2-40B4-BE49-F238E27FC236}">
                  <a16:creationId xmlns:a16="http://schemas.microsoft.com/office/drawing/2014/main" id="{2451CBF4-DC0E-1C80-F0C5-3E47B14E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B8AF90-955D-9184-12A3-53D4D18624CC}"/>
              </a:ext>
            </a:extLst>
          </p:cNvPr>
          <p:cNvGrpSpPr/>
          <p:nvPr/>
        </p:nvGrpSpPr>
        <p:grpSpPr>
          <a:xfrm>
            <a:off x="9772703" y="3176970"/>
            <a:ext cx="960142" cy="929146"/>
            <a:chOff x="5135858" y="791499"/>
            <a:chExt cx="1307691" cy="121428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4FC24A6-02C5-26E2-3633-9480AFBDB4A1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A cartoon of a ghost&#10;&#10;Description automatically generated">
              <a:extLst>
                <a:ext uri="{FF2B5EF4-FFF2-40B4-BE49-F238E27FC236}">
                  <a16:creationId xmlns:a16="http://schemas.microsoft.com/office/drawing/2014/main" id="{8B04B173-327A-5F57-93E7-EB839609B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0F3BD2-1C86-95CC-6B27-F6775D73BA03}"/>
              </a:ext>
            </a:extLst>
          </p:cNvPr>
          <p:cNvGrpSpPr/>
          <p:nvPr/>
        </p:nvGrpSpPr>
        <p:grpSpPr>
          <a:xfrm>
            <a:off x="9772703" y="4576222"/>
            <a:ext cx="960142" cy="929146"/>
            <a:chOff x="5135858" y="791499"/>
            <a:chExt cx="1307691" cy="121428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BCB25A0-DDD4-0C57-FA6C-D7772AE9BF77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A cartoon of a ghost&#10;&#10;Description automatically generated">
              <a:extLst>
                <a:ext uri="{FF2B5EF4-FFF2-40B4-BE49-F238E27FC236}">
                  <a16:creationId xmlns:a16="http://schemas.microsoft.com/office/drawing/2014/main" id="{BB9B41CE-E1E0-B784-5688-325E06DCC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16B323-7FE0-F6B3-5BE8-5F203EDF10E2}"/>
              </a:ext>
            </a:extLst>
          </p:cNvPr>
          <p:cNvGrpSpPr/>
          <p:nvPr/>
        </p:nvGrpSpPr>
        <p:grpSpPr>
          <a:xfrm>
            <a:off x="10591518" y="791499"/>
            <a:ext cx="960142" cy="929146"/>
            <a:chOff x="5135858" y="791499"/>
            <a:chExt cx="1307691" cy="121428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CFA837-8FD3-16E9-5449-CFEEEDB8A018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 descr="A cartoon of a ghost&#10;&#10;Description automatically generated">
              <a:extLst>
                <a:ext uri="{FF2B5EF4-FFF2-40B4-BE49-F238E27FC236}">
                  <a16:creationId xmlns:a16="http://schemas.microsoft.com/office/drawing/2014/main" id="{1DC883CC-CD7A-93F1-F3D1-7B0196BE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1A7601-C849-FD30-BEC1-6C479D853CAA}"/>
              </a:ext>
            </a:extLst>
          </p:cNvPr>
          <p:cNvGrpSpPr/>
          <p:nvPr/>
        </p:nvGrpSpPr>
        <p:grpSpPr>
          <a:xfrm>
            <a:off x="10591518" y="2301104"/>
            <a:ext cx="960142" cy="929146"/>
            <a:chOff x="5135858" y="791499"/>
            <a:chExt cx="1307691" cy="121428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1A579D5-EA86-82B3-AAA3-70557D27E8EC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7" name="Picture 66" descr="A cartoon of a ghost&#10;&#10;Description automatically generated">
              <a:extLst>
                <a:ext uri="{FF2B5EF4-FFF2-40B4-BE49-F238E27FC236}">
                  <a16:creationId xmlns:a16="http://schemas.microsoft.com/office/drawing/2014/main" id="{4639A101-2F4E-F599-AD17-C3E5DAF6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0FDD7B4-7056-7FE4-C503-E67E70DD9682}"/>
              </a:ext>
            </a:extLst>
          </p:cNvPr>
          <p:cNvGrpSpPr/>
          <p:nvPr/>
        </p:nvGrpSpPr>
        <p:grpSpPr>
          <a:xfrm>
            <a:off x="10591518" y="3700356"/>
            <a:ext cx="960142" cy="929146"/>
            <a:chOff x="5135858" y="791499"/>
            <a:chExt cx="1307691" cy="121428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440B53F-DC50-0721-1E09-045DBE8B9C8F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0" name="Picture 69" descr="A cartoon of a ghost&#10;&#10;Description automatically generated">
              <a:extLst>
                <a:ext uri="{FF2B5EF4-FFF2-40B4-BE49-F238E27FC236}">
                  <a16:creationId xmlns:a16="http://schemas.microsoft.com/office/drawing/2014/main" id="{C363DBB0-D6A2-429C-43DB-774AB945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D9BC7B0-2900-18E7-AEDE-7E1D84D0D8A4}"/>
              </a:ext>
            </a:extLst>
          </p:cNvPr>
          <p:cNvGrpSpPr/>
          <p:nvPr/>
        </p:nvGrpSpPr>
        <p:grpSpPr>
          <a:xfrm>
            <a:off x="10591518" y="5099608"/>
            <a:ext cx="960142" cy="929146"/>
            <a:chOff x="5135858" y="791499"/>
            <a:chExt cx="1307691" cy="121428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A84D6D4-113C-4BB6-A86E-2314BF3B82F1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Picture 72" descr="A cartoon of a ghost&#10;&#10;Description automatically generated">
              <a:extLst>
                <a:ext uri="{FF2B5EF4-FFF2-40B4-BE49-F238E27FC236}">
                  <a16:creationId xmlns:a16="http://schemas.microsoft.com/office/drawing/2014/main" id="{F9FEFF3E-5243-862A-14AD-30779FCB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4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44D0-61C4-E443-0C42-9F51E4E3C62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10348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Limitation</a:t>
            </a:r>
          </a:p>
        </p:txBody>
      </p:sp>
      <p:pic>
        <p:nvPicPr>
          <p:cNvPr id="3" name="Picture 2" descr="A computer screen shot&#10;&#10;Description automatically generated">
            <a:extLst>
              <a:ext uri="{FF2B5EF4-FFF2-40B4-BE49-F238E27FC236}">
                <a16:creationId xmlns:a16="http://schemas.microsoft.com/office/drawing/2014/main" id="{F5E186EE-FD13-7847-2098-D2963AF1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32" y="9831"/>
            <a:ext cx="781668" cy="781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E6EA6-957F-F5F1-745D-7FFAA1D718B3}"/>
              </a:ext>
            </a:extLst>
          </p:cNvPr>
          <p:cNvSpPr txBox="1"/>
          <p:nvPr/>
        </p:nvSpPr>
        <p:spPr>
          <a:xfrm>
            <a:off x="3168414" y="2305615"/>
            <a:ext cx="5855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One </a:t>
            </a:r>
            <a:r>
              <a:rPr lang="en-US" sz="2800" dirty="0" err="1"/>
              <a:t>JobTracker</a:t>
            </a:r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Scalability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JobTracker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two responsibilities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coordination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to MapReduce tasks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785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F46E93-A55A-4C2C-8DCA-09852A5C9C47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4863FD-59D2-9945-64FD-8511FBA58DD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B9159297-D10D-49FA-E515-E6DC9F3C2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  <p:pic>
        <p:nvPicPr>
          <p:cNvPr id="7" name="Picture 6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074A812F-3FB2-CB7D-8DE5-AB56526AB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9" y="5021335"/>
            <a:ext cx="887362" cy="8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90221 -0.739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04" y="-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Hadoop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0F43916-B9A8-943D-732A-0D11F028C86E}"/>
              </a:ext>
            </a:extLst>
          </p:cNvPr>
          <p:cNvGrpSpPr/>
          <p:nvPr/>
        </p:nvGrpSpPr>
        <p:grpSpPr>
          <a:xfrm>
            <a:off x="4503176" y="694881"/>
            <a:ext cx="2802193" cy="1586205"/>
            <a:chOff x="4503176" y="694881"/>
            <a:chExt cx="2802193" cy="15862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9537C6C-EBBC-31B4-2BC2-F339236C1E5B}"/>
                </a:ext>
              </a:extLst>
            </p:cNvPr>
            <p:cNvSpPr/>
            <p:nvPr/>
          </p:nvSpPr>
          <p:spPr>
            <a:xfrm>
              <a:off x="4503176" y="694881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Distributed 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File System</a:t>
              </a:r>
            </a:p>
          </p:txBody>
        </p:sp>
        <p:pic>
          <p:nvPicPr>
            <p:cNvPr id="19" name="Picture 18" descr="A yellow folder with a white paper in it&#10;&#10;Description automatically generated">
              <a:extLst>
                <a:ext uri="{FF2B5EF4-FFF2-40B4-BE49-F238E27FC236}">
                  <a16:creationId xmlns:a16="http://schemas.microsoft.com/office/drawing/2014/main" id="{AF65D89F-26C4-47E9-D64C-8E22FA14F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987" y="828998"/>
              <a:ext cx="734655" cy="734655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69ACBA-F15F-6F26-C8BD-8089A1D48DA0}"/>
                </a:ext>
              </a:extLst>
            </p:cNvPr>
            <p:cNvCxnSpPr>
              <a:cxnSpLocks/>
              <a:stCxn id="6" idx="2"/>
              <a:endCxn id="3" idx="0"/>
            </p:cNvCxnSpPr>
            <p:nvPr/>
          </p:nvCxnSpPr>
          <p:spPr>
            <a:xfrm>
              <a:off x="5904273" y="1697772"/>
              <a:ext cx="0" cy="583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1E8F307-C144-DF31-9591-D70FA1EB5AAF}"/>
              </a:ext>
            </a:extLst>
          </p:cNvPr>
          <p:cNvGrpSpPr/>
          <p:nvPr/>
        </p:nvGrpSpPr>
        <p:grpSpPr>
          <a:xfrm>
            <a:off x="7118555" y="2065096"/>
            <a:ext cx="4917510" cy="3896341"/>
            <a:chOff x="7118555" y="2065096"/>
            <a:chExt cx="4917510" cy="38963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4BE3CC2-401A-A94C-0241-5DD7B6C73229}"/>
                </a:ext>
              </a:extLst>
            </p:cNvPr>
            <p:cNvSpPr/>
            <p:nvPr/>
          </p:nvSpPr>
          <p:spPr>
            <a:xfrm>
              <a:off x="7900222" y="3511821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Programming</a:t>
              </a:r>
            </a:p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     Framework	</a:t>
              </a:r>
            </a:p>
          </p:txBody>
        </p:sp>
        <p:pic>
          <p:nvPicPr>
            <p:cNvPr id="21" name="Picture 20" descr="A computer screen with text&#10;&#10;Description automatically generated">
              <a:extLst>
                <a:ext uri="{FF2B5EF4-FFF2-40B4-BE49-F238E27FC236}">
                  <a16:creationId xmlns:a16="http://schemas.microsoft.com/office/drawing/2014/main" id="{1EBDEF88-6434-6395-42DD-0FD75A72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03" y="3645938"/>
              <a:ext cx="734655" cy="734655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A8B4F8D-8289-7B3F-6F1E-B4CED7634027}"/>
                </a:ext>
              </a:extLst>
            </p:cNvPr>
            <p:cNvSpPr/>
            <p:nvPr/>
          </p:nvSpPr>
          <p:spPr>
            <a:xfrm>
              <a:off x="9233871" y="4958546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MapReduce 	Concept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FBC8058-1767-4D29-0088-679F72DA25FF}"/>
                </a:ext>
              </a:extLst>
            </p:cNvPr>
            <p:cNvSpPr/>
            <p:nvPr/>
          </p:nvSpPr>
          <p:spPr>
            <a:xfrm>
              <a:off x="9233872" y="2065096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Theory</a:t>
              </a:r>
            </a:p>
          </p:txBody>
        </p:sp>
        <p:pic>
          <p:nvPicPr>
            <p:cNvPr id="29" name="Picture 28" descr="A book with a light bulb and a molecule&#10;&#10;Description automatically generated">
              <a:extLst>
                <a:ext uri="{FF2B5EF4-FFF2-40B4-BE49-F238E27FC236}">
                  <a16:creationId xmlns:a16="http://schemas.microsoft.com/office/drawing/2014/main" id="{7E008B2F-B965-8902-DFF6-139CB272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515" y="2065096"/>
              <a:ext cx="869866" cy="869866"/>
            </a:xfrm>
            <a:prstGeom prst="rect">
              <a:avLst/>
            </a:prstGeom>
          </p:spPr>
        </p:pic>
        <p:pic>
          <p:nvPicPr>
            <p:cNvPr id="31" name="Picture 30" descr="A group of boxes with arrows&#10;&#10;Description automatically generated">
              <a:extLst>
                <a:ext uri="{FF2B5EF4-FFF2-40B4-BE49-F238E27FC236}">
                  <a16:creationId xmlns:a16="http://schemas.microsoft.com/office/drawing/2014/main" id="{1142DE90-62B4-5A00-E000-BD00A5EA6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515" y="5088815"/>
              <a:ext cx="742350" cy="74235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FB8B66-D708-9BFD-7939-2BB9B29C9A00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118555" y="3283977"/>
              <a:ext cx="781667" cy="7292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4AA2D9B-0569-1071-1032-F785CEB51677}"/>
                </a:ext>
              </a:extLst>
            </p:cNvPr>
            <p:cNvCxnSpPr>
              <a:cxnSpLocks/>
              <a:stCxn id="25" idx="2"/>
              <a:endCxn id="14" idx="0"/>
            </p:cNvCxnSpPr>
            <p:nvPr/>
          </p:nvCxnSpPr>
          <p:spPr>
            <a:xfrm flipH="1">
              <a:off x="9301319" y="3067987"/>
              <a:ext cx="1333650" cy="4438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DB0BC3-1454-D556-6880-D117645CBB74}"/>
                </a:ext>
              </a:extLst>
            </p:cNvPr>
            <p:cNvCxnSpPr>
              <a:cxnSpLocks/>
              <a:stCxn id="24" idx="0"/>
              <a:endCxn id="14" idx="2"/>
            </p:cNvCxnSpPr>
            <p:nvPr/>
          </p:nvCxnSpPr>
          <p:spPr>
            <a:xfrm flipH="1" flipV="1">
              <a:off x="9301319" y="4514712"/>
              <a:ext cx="1333649" cy="4438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8C76B8-C68F-A83E-8416-5EF104502E3D}"/>
              </a:ext>
            </a:extLst>
          </p:cNvPr>
          <p:cNvGrpSpPr/>
          <p:nvPr/>
        </p:nvGrpSpPr>
        <p:grpSpPr>
          <a:xfrm>
            <a:off x="122902" y="2071915"/>
            <a:ext cx="4567085" cy="3889521"/>
            <a:chOff x="122902" y="2071915"/>
            <a:chExt cx="4567085" cy="388952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72A2A0-CD15-3802-1125-3EAB1C01F16A}"/>
                </a:ext>
              </a:extLst>
            </p:cNvPr>
            <p:cNvSpPr/>
            <p:nvPr/>
          </p:nvSpPr>
          <p:spPr>
            <a:xfrm>
              <a:off x="1096298" y="3515230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Execution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Engine</a:t>
              </a:r>
            </a:p>
          </p:txBody>
        </p:sp>
        <p:pic>
          <p:nvPicPr>
            <p:cNvPr id="23" name="Picture 22" descr="A colorful gears with arrows&#10;&#10;Description automatically generated">
              <a:extLst>
                <a:ext uri="{FF2B5EF4-FFF2-40B4-BE49-F238E27FC236}">
                  <a16:creationId xmlns:a16="http://schemas.microsoft.com/office/drawing/2014/main" id="{870FCDD2-0AB0-B848-2D9B-DC80D673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445" y="3597852"/>
              <a:ext cx="830825" cy="830825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BE677A2-6254-0F7F-11D6-203211DD68DD}"/>
                </a:ext>
              </a:extLst>
            </p:cNvPr>
            <p:cNvSpPr/>
            <p:nvPr/>
          </p:nvSpPr>
          <p:spPr>
            <a:xfrm>
              <a:off x="122903" y="4958545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YARN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67AC617-D83E-C1E5-C88C-4773193E3D4D}"/>
                </a:ext>
              </a:extLst>
            </p:cNvPr>
            <p:cNvSpPr/>
            <p:nvPr/>
          </p:nvSpPr>
          <p:spPr>
            <a:xfrm>
              <a:off x="122902" y="2071915"/>
              <a:ext cx="2802193" cy="10028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	MapReduce 	V1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BFA28E9-36C7-A8C9-CE73-E09DD6DFB9C6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>
              <a:off x="3898491" y="3283977"/>
              <a:ext cx="791496" cy="73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F95F99F-8989-39A2-7D84-7BDAE2C77975}"/>
                </a:ext>
              </a:extLst>
            </p:cNvPr>
            <p:cNvCxnSpPr>
              <a:cxnSpLocks/>
              <a:stCxn id="26" idx="0"/>
              <a:endCxn id="15" idx="2"/>
            </p:cNvCxnSpPr>
            <p:nvPr/>
          </p:nvCxnSpPr>
          <p:spPr>
            <a:xfrm flipV="1">
              <a:off x="1524000" y="4518121"/>
              <a:ext cx="973395" cy="440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84AE4C-386A-F7D8-3F69-7CA9B343D256}"/>
                </a:ext>
              </a:extLst>
            </p:cNvPr>
            <p:cNvCxnSpPr>
              <a:cxnSpLocks/>
              <a:stCxn id="27" idx="2"/>
              <a:endCxn id="15" idx="0"/>
            </p:cNvCxnSpPr>
            <p:nvPr/>
          </p:nvCxnSpPr>
          <p:spPr>
            <a:xfrm>
              <a:off x="1523999" y="3074806"/>
              <a:ext cx="973396" cy="440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A computer screen shot&#10;&#10;Description automatically generated">
              <a:extLst>
                <a:ext uri="{FF2B5EF4-FFF2-40B4-BE49-F238E27FC236}">
                  <a16:creationId xmlns:a16="http://schemas.microsoft.com/office/drawing/2014/main" id="{1867300C-396A-68F1-67BB-9FAF5802A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0" y="2197540"/>
              <a:ext cx="781668" cy="781668"/>
            </a:xfrm>
            <a:prstGeom prst="rect">
              <a:avLst/>
            </a:prstGeom>
          </p:spPr>
        </p:pic>
        <p:pic>
          <p:nvPicPr>
            <p:cNvPr id="56" name="Picture 55" descr="A light bulb with gears and arrows&#10;&#10;Description automatically generated">
              <a:extLst>
                <a:ext uri="{FF2B5EF4-FFF2-40B4-BE49-F238E27FC236}">
                  <a16:creationId xmlns:a16="http://schemas.microsoft.com/office/drawing/2014/main" id="{59578674-23DA-E878-6FA0-74E114F0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76" y="5016309"/>
              <a:ext cx="887362" cy="887362"/>
            </a:xfrm>
            <a:prstGeom prst="rect">
              <a:avLst/>
            </a:prstGeom>
          </p:spPr>
        </p:pic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673FC0B8-7BC5-5727-8346-AFBD17B42156}"/>
              </a:ext>
            </a:extLst>
          </p:cNvPr>
          <p:cNvSpPr/>
          <p:nvPr/>
        </p:nvSpPr>
        <p:spPr>
          <a:xfrm>
            <a:off x="4277032" y="363797"/>
            <a:ext cx="3231156" cy="13598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8" descr="Amazon Simple Storage Service (Amazon S3) service icon.">
            <a:extLst>
              <a:ext uri="{FF2B5EF4-FFF2-40B4-BE49-F238E27FC236}">
                <a16:creationId xmlns:a16="http://schemas.microsoft.com/office/drawing/2014/main" id="{503A6B4D-DEE3-46F9-B451-2A59ED89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7138222" y="344984"/>
            <a:ext cx="7620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A7DDF9B-DF48-672E-CAF0-2345AEB53FB6}"/>
              </a:ext>
            </a:extLst>
          </p:cNvPr>
          <p:cNvSpPr/>
          <p:nvPr/>
        </p:nvSpPr>
        <p:spPr>
          <a:xfrm>
            <a:off x="7891622" y="1831800"/>
            <a:ext cx="4177471" cy="45542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A logo with black text&#10;&#10;Description automatically generated">
            <a:extLst>
              <a:ext uri="{FF2B5EF4-FFF2-40B4-BE49-F238E27FC236}">
                <a16:creationId xmlns:a16="http://schemas.microsoft.com/office/drawing/2014/main" id="{9DFE0413-2319-F2E8-26CE-A52CD543C9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59" y="4398860"/>
            <a:ext cx="1485900" cy="771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CE8F0D2-79AC-DC3E-6982-3ED6DCE0FD54}"/>
              </a:ext>
            </a:extLst>
          </p:cNvPr>
          <p:cNvSpPr/>
          <p:nvPr/>
        </p:nvSpPr>
        <p:spPr>
          <a:xfrm>
            <a:off x="22671" y="1563653"/>
            <a:ext cx="3894252" cy="45542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 descr="A logo with a blue diamond&#10;&#10;Description automatically generated with medium confidence">
            <a:extLst>
              <a:ext uri="{FF2B5EF4-FFF2-40B4-BE49-F238E27FC236}">
                <a16:creationId xmlns:a16="http://schemas.microsoft.com/office/drawing/2014/main" id="{86E61DBE-CD26-D4D8-677B-F76443CC46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5" y="4286868"/>
            <a:ext cx="1456517" cy="618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1" name="Picture 70" descr="A blue hexagon with a white wheel&#10;&#10;Description automatically generated">
            <a:extLst>
              <a:ext uri="{FF2B5EF4-FFF2-40B4-BE49-F238E27FC236}">
                <a16:creationId xmlns:a16="http://schemas.microsoft.com/office/drawing/2014/main" id="{26B213AA-2CBC-02F7-9A20-8E6FE31327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9" y="2811435"/>
            <a:ext cx="1214283" cy="117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19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91382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YARN Design</a:t>
            </a:r>
          </a:p>
        </p:txBody>
      </p:sp>
      <p:pic>
        <p:nvPicPr>
          <p:cNvPr id="4" name="Picture 3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E7DA4632-B179-8FAC-A987-AB8EC843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74" y="-42385"/>
            <a:ext cx="887362" cy="8873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922439-D9E6-1E7E-C6A7-C16B1ABD8790}"/>
              </a:ext>
            </a:extLst>
          </p:cNvPr>
          <p:cNvGrpSpPr/>
          <p:nvPr/>
        </p:nvGrpSpPr>
        <p:grpSpPr>
          <a:xfrm>
            <a:off x="8626625" y="1082807"/>
            <a:ext cx="960142" cy="929146"/>
            <a:chOff x="5135858" y="791499"/>
            <a:chExt cx="1307691" cy="121428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3CF32F8-DC0F-9786-02B2-90CC2167C0F6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cartoon of a ghost&#10;&#10;Description automatically generated">
              <a:extLst>
                <a:ext uri="{FF2B5EF4-FFF2-40B4-BE49-F238E27FC236}">
                  <a16:creationId xmlns:a16="http://schemas.microsoft.com/office/drawing/2014/main" id="{4F7AC6F7-DE04-A6D8-311E-675907A1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DA05A8-4CDD-AAED-91D6-684C6093A5AE}"/>
              </a:ext>
            </a:extLst>
          </p:cNvPr>
          <p:cNvSpPr txBox="1"/>
          <p:nvPr/>
        </p:nvSpPr>
        <p:spPr>
          <a:xfrm>
            <a:off x="2805544" y="531697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Jobtracker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CCB1D-9003-AC4C-4467-A28CD642CE9E}"/>
              </a:ext>
            </a:extLst>
          </p:cNvPr>
          <p:cNvSpPr txBox="1"/>
          <p:nvPr/>
        </p:nvSpPr>
        <p:spPr>
          <a:xfrm>
            <a:off x="8267363" y="531697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Tasktracker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80C086-8EFB-9064-FE1A-6C00F9F527B9}"/>
              </a:ext>
            </a:extLst>
          </p:cNvPr>
          <p:cNvGrpSpPr/>
          <p:nvPr/>
        </p:nvGrpSpPr>
        <p:grpSpPr>
          <a:xfrm>
            <a:off x="8626625" y="4717210"/>
            <a:ext cx="960142" cy="929146"/>
            <a:chOff x="5135858" y="791499"/>
            <a:chExt cx="1307691" cy="1214282"/>
          </a:xfrm>
          <a:solidFill>
            <a:srgbClr val="00B05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E5D28A-D592-7C41-C433-3B6C577E2FA1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cartoon of a ghost&#10;&#10;Description automatically generated">
              <a:extLst>
                <a:ext uri="{FF2B5EF4-FFF2-40B4-BE49-F238E27FC236}">
                  <a16:creationId xmlns:a16="http://schemas.microsoft.com/office/drawing/2014/main" id="{34131CE8-E5EF-B4E2-B224-86890844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  <a:grp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3384FE-1ECD-E40F-F11B-6663A39CEBD3}"/>
              </a:ext>
            </a:extLst>
          </p:cNvPr>
          <p:cNvSpPr txBox="1"/>
          <p:nvPr/>
        </p:nvSpPr>
        <p:spPr>
          <a:xfrm>
            <a:off x="8008478" y="5775193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Nodemanager</a:t>
            </a:r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61536E-03DA-A295-142A-1F98DE88C2C2}"/>
              </a:ext>
            </a:extLst>
          </p:cNvPr>
          <p:cNvGrpSpPr/>
          <p:nvPr/>
        </p:nvGrpSpPr>
        <p:grpSpPr>
          <a:xfrm>
            <a:off x="3218018" y="1082807"/>
            <a:ext cx="853715" cy="830644"/>
            <a:chOff x="5186013" y="3716012"/>
            <a:chExt cx="853715" cy="8306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D14FDC0-E7A7-05B3-3511-DFC9C9623339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cartoon of a ghost&#10;&#10;Description automatically generated">
              <a:extLst>
                <a:ext uri="{FF2B5EF4-FFF2-40B4-BE49-F238E27FC236}">
                  <a16:creationId xmlns:a16="http://schemas.microsoft.com/office/drawing/2014/main" id="{FF0E6450-2275-2276-F08E-1233BA035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19598C-411F-DA11-B82F-9336012CDACF}"/>
              </a:ext>
            </a:extLst>
          </p:cNvPr>
          <p:cNvGrpSpPr/>
          <p:nvPr/>
        </p:nvGrpSpPr>
        <p:grpSpPr>
          <a:xfrm>
            <a:off x="4484209" y="4717210"/>
            <a:ext cx="853715" cy="830644"/>
            <a:chOff x="5186013" y="3716012"/>
            <a:chExt cx="853715" cy="830644"/>
          </a:xfrm>
          <a:solidFill>
            <a:schemeClr val="accent6">
              <a:lumMod val="75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EC869B3-F37F-7295-3FEB-A154AD9F2BD2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cartoon of a ghost&#10;&#10;Description automatically generated">
              <a:extLst>
                <a:ext uri="{FF2B5EF4-FFF2-40B4-BE49-F238E27FC236}">
                  <a16:creationId xmlns:a16="http://schemas.microsoft.com/office/drawing/2014/main" id="{DB3F0094-0937-14E1-58EE-2D87E146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93BDBC-F365-BBE8-10C7-61A781855258}"/>
              </a:ext>
            </a:extLst>
          </p:cNvPr>
          <p:cNvGrpSpPr/>
          <p:nvPr/>
        </p:nvGrpSpPr>
        <p:grpSpPr>
          <a:xfrm>
            <a:off x="1568728" y="4717210"/>
            <a:ext cx="853715" cy="830644"/>
            <a:chOff x="5186013" y="3716012"/>
            <a:chExt cx="853715" cy="830644"/>
          </a:xfrm>
          <a:solidFill>
            <a:srgbClr val="00B050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083276-4A49-1A2B-C766-89E56463C581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cartoon of a ghost&#10;&#10;Description automatically generated">
              <a:extLst>
                <a:ext uri="{FF2B5EF4-FFF2-40B4-BE49-F238E27FC236}">
                  <a16:creationId xmlns:a16="http://schemas.microsoft.com/office/drawing/2014/main" id="{86317D64-E4EC-C1A5-38F7-48BA64C72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A98D56-7D27-8D17-C0DB-6C273B95B661}"/>
              </a:ext>
            </a:extLst>
          </p:cNvPr>
          <p:cNvSpPr txBox="1"/>
          <p:nvPr/>
        </p:nvSpPr>
        <p:spPr>
          <a:xfrm>
            <a:off x="4071733" y="5774662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Application</a:t>
            </a:r>
          </a:p>
          <a:p>
            <a:pPr algn="ctr"/>
            <a:r>
              <a:rPr lang="en-US" sz="2800" dirty="0"/>
              <a:t>Manager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F2C1F-8774-D319-394A-F9D3EB4D37AB}"/>
              </a:ext>
            </a:extLst>
          </p:cNvPr>
          <p:cNvSpPr txBox="1"/>
          <p:nvPr/>
        </p:nvSpPr>
        <p:spPr>
          <a:xfrm>
            <a:off x="1236403" y="5774662"/>
            <a:ext cx="1518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Resource</a:t>
            </a:r>
          </a:p>
          <a:p>
            <a:pPr algn="ctr"/>
            <a:r>
              <a:rPr lang="en-US" sz="2800" dirty="0"/>
              <a:t>Manager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49D754-DA84-F331-DB24-EF1441604F46}"/>
              </a:ext>
            </a:extLst>
          </p:cNvPr>
          <p:cNvCxnSpPr>
            <a:stCxn id="8" idx="4"/>
            <a:endCxn id="13" idx="0"/>
          </p:cNvCxnSpPr>
          <p:nvPr/>
        </p:nvCxnSpPr>
        <p:spPr>
          <a:xfrm>
            <a:off x="9106696" y="2011953"/>
            <a:ext cx="0" cy="2705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37A2E56-ACB7-9704-3753-319D70CFF8D6}"/>
              </a:ext>
            </a:extLst>
          </p:cNvPr>
          <p:cNvSpPr txBox="1"/>
          <p:nvPr/>
        </p:nvSpPr>
        <p:spPr>
          <a:xfrm>
            <a:off x="9106695" y="3070694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Generalization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2C3575-BF50-FCA5-09C2-2BB230C9A8FF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3644876" y="1913451"/>
            <a:ext cx="1266191" cy="2803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34D131-118E-4E44-6F99-BD0BAEF07E97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1995586" y="1913451"/>
            <a:ext cx="1649290" cy="2803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B8D19E7-84CD-CCB9-EEEB-502442DE1A16}"/>
              </a:ext>
            </a:extLst>
          </p:cNvPr>
          <p:cNvSpPr txBox="1"/>
          <p:nvPr/>
        </p:nvSpPr>
        <p:spPr>
          <a:xfrm>
            <a:off x="4018681" y="2672083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Manages tasks for </a:t>
            </a:r>
          </a:p>
          <a:p>
            <a:pPr algn="ctr"/>
            <a:r>
              <a:rPr lang="en-US" sz="2800" dirty="0"/>
              <a:t>a given application</a:t>
            </a:r>
          </a:p>
          <a:p>
            <a:pPr algn="ctr"/>
            <a:r>
              <a:rPr lang="en-US" sz="2800" dirty="0"/>
              <a:t>(speculative execution)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61CEF7-FAE4-6E08-B3D2-9B90E9E64F5B}"/>
              </a:ext>
            </a:extLst>
          </p:cNvPr>
          <p:cNvSpPr txBox="1"/>
          <p:nvPr/>
        </p:nvSpPr>
        <p:spPr>
          <a:xfrm>
            <a:off x="433967" y="2838276"/>
            <a:ext cx="2523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Manages cluster</a:t>
            </a:r>
          </a:p>
          <a:p>
            <a:pPr algn="ctr"/>
            <a:r>
              <a:rPr lang="en-US" sz="28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038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9" grpId="0"/>
      <p:bldP spid="37" grpId="0"/>
      <p:bldP spid="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E7DA4632-B179-8FAC-A987-AB8EC843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74" y="-42385"/>
            <a:ext cx="887362" cy="8873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968A73-4CAB-AE16-66B2-BE8B09C2158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91382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YARN Execution</a:t>
            </a:r>
          </a:p>
        </p:txBody>
      </p:sp>
      <p:pic>
        <p:nvPicPr>
          <p:cNvPr id="2" name="Picture 1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30B7BB7F-C236-E0D0-7D5A-606AB6C08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3" y="2587697"/>
            <a:ext cx="2078513" cy="1682606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5D2E50D4-DD98-F2F7-C4EE-22D821E8C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88819"/>
            <a:ext cx="1865670" cy="1399252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3D4FAC4D-5F72-564E-79E8-42CB8C6CA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1888071"/>
            <a:ext cx="1865670" cy="1399252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42DE9579-0572-1448-9C7D-7BB2D848C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3287323"/>
            <a:ext cx="1865670" cy="1399252"/>
          </a:xfrm>
          <a:prstGeom prst="rect">
            <a:avLst/>
          </a:prstGeom>
        </p:spPr>
      </p:pic>
      <p:pic>
        <p:nvPicPr>
          <p:cNvPr id="8" name="Picture 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2FE804C-747F-F18F-2F59-D0A523C3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50" y="4686575"/>
            <a:ext cx="1865670" cy="1399252"/>
          </a:xfrm>
          <a:prstGeom prst="rect">
            <a:avLst/>
          </a:prstGeom>
        </p:spPr>
      </p:pic>
      <p:pic>
        <p:nvPicPr>
          <p:cNvPr id="9" name="Picture 8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38E9AE9E-F5C4-2B3E-2EE0-4C7FF4A58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0" y="1720360"/>
            <a:ext cx="2078513" cy="1247108"/>
          </a:xfrm>
          <a:prstGeom prst="rect">
            <a:avLst/>
          </a:prstGeom>
        </p:spPr>
      </p:pic>
      <p:pic>
        <p:nvPicPr>
          <p:cNvPr id="10" name="Picture 9" descr="A black computer with a white background&#10;&#10;Description automatically generated">
            <a:extLst>
              <a:ext uri="{FF2B5EF4-FFF2-40B4-BE49-F238E27FC236}">
                <a16:creationId xmlns:a16="http://schemas.microsoft.com/office/drawing/2014/main" id="{2A1F7F41-A1B2-555F-8BE9-B10F541B4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0" y="4063021"/>
            <a:ext cx="2078513" cy="12471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CE89EC-D335-1953-4E78-773B13D46F1E}"/>
              </a:ext>
            </a:extLst>
          </p:cNvPr>
          <p:cNvGrpSpPr/>
          <p:nvPr/>
        </p:nvGrpSpPr>
        <p:grpSpPr>
          <a:xfrm>
            <a:off x="5912128" y="2172375"/>
            <a:ext cx="853715" cy="830644"/>
            <a:chOff x="5186013" y="3716012"/>
            <a:chExt cx="853715" cy="830644"/>
          </a:xfrm>
          <a:solidFill>
            <a:srgbClr val="00B05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FFC1A2C-FC15-93C9-55B7-07259FF39563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artoon of a ghost&#10;&#10;Description automatically generated">
              <a:extLst>
                <a:ext uri="{FF2B5EF4-FFF2-40B4-BE49-F238E27FC236}">
                  <a16:creationId xmlns:a16="http://schemas.microsoft.com/office/drawing/2014/main" id="{97C3F908-FCD7-8AFA-B347-68D35D59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B2A2EB-7126-7AE4-D142-A92390659C09}"/>
              </a:ext>
            </a:extLst>
          </p:cNvPr>
          <p:cNvGrpSpPr/>
          <p:nvPr/>
        </p:nvGrpSpPr>
        <p:grpSpPr>
          <a:xfrm>
            <a:off x="9571755" y="259299"/>
            <a:ext cx="960142" cy="929146"/>
            <a:chOff x="5135858" y="791499"/>
            <a:chExt cx="1307691" cy="1214282"/>
          </a:xfrm>
          <a:solidFill>
            <a:srgbClr val="00B05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8B8CEE-33E6-584E-F6EA-D2183231FAF0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A cartoon of a ghost&#10;&#10;Description automatically generated">
              <a:extLst>
                <a:ext uri="{FF2B5EF4-FFF2-40B4-BE49-F238E27FC236}">
                  <a16:creationId xmlns:a16="http://schemas.microsoft.com/office/drawing/2014/main" id="{08DA205A-A8EB-85B1-7CB6-E4223D85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  <a:grp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4F2960-69A7-1D2D-012D-D57905748A7D}"/>
              </a:ext>
            </a:extLst>
          </p:cNvPr>
          <p:cNvGrpSpPr/>
          <p:nvPr/>
        </p:nvGrpSpPr>
        <p:grpSpPr>
          <a:xfrm>
            <a:off x="9571755" y="1714364"/>
            <a:ext cx="960142" cy="929146"/>
            <a:chOff x="5135858" y="791499"/>
            <a:chExt cx="1307691" cy="1214282"/>
          </a:xfrm>
          <a:solidFill>
            <a:srgbClr val="00B05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542282-5893-7CE9-AAA5-25BAC0896423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cartoon of a ghost&#10;&#10;Description automatically generated">
              <a:extLst>
                <a:ext uri="{FF2B5EF4-FFF2-40B4-BE49-F238E27FC236}">
                  <a16:creationId xmlns:a16="http://schemas.microsoft.com/office/drawing/2014/main" id="{971C6652-B87E-54AE-8B30-7BB996F6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  <a:grp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348A73-8E9D-74EC-B558-0D4937F97D17}"/>
              </a:ext>
            </a:extLst>
          </p:cNvPr>
          <p:cNvGrpSpPr/>
          <p:nvPr/>
        </p:nvGrpSpPr>
        <p:grpSpPr>
          <a:xfrm>
            <a:off x="9571755" y="3113616"/>
            <a:ext cx="960142" cy="929146"/>
            <a:chOff x="5135858" y="791499"/>
            <a:chExt cx="1307691" cy="1214282"/>
          </a:xfrm>
          <a:solidFill>
            <a:srgbClr val="00B05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5514CC-FC9D-3897-D27D-5F6DCAEAD897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A cartoon of a ghost&#10;&#10;Description automatically generated">
              <a:extLst>
                <a:ext uri="{FF2B5EF4-FFF2-40B4-BE49-F238E27FC236}">
                  <a16:creationId xmlns:a16="http://schemas.microsoft.com/office/drawing/2014/main" id="{E0636876-1A03-D3DE-72DC-D775A608C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  <a:grp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BB8485-1960-ED28-D733-A47EA503B991}"/>
              </a:ext>
            </a:extLst>
          </p:cNvPr>
          <p:cNvGrpSpPr/>
          <p:nvPr/>
        </p:nvGrpSpPr>
        <p:grpSpPr>
          <a:xfrm>
            <a:off x="9571755" y="4518401"/>
            <a:ext cx="960142" cy="929146"/>
            <a:chOff x="5135858" y="791499"/>
            <a:chExt cx="1307691" cy="1214282"/>
          </a:xfrm>
          <a:solidFill>
            <a:srgbClr val="00B05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26FEC8-27C2-5187-7C5B-98907B7083D2}"/>
                </a:ext>
              </a:extLst>
            </p:cNvPr>
            <p:cNvSpPr/>
            <p:nvPr/>
          </p:nvSpPr>
          <p:spPr>
            <a:xfrm>
              <a:off x="5135858" y="791499"/>
              <a:ext cx="1307691" cy="12142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 descr="A cartoon of a ghost&#10;&#10;Description automatically generated">
              <a:extLst>
                <a:ext uri="{FF2B5EF4-FFF2-40B4-BE49-F238E27FC236}">
                  <a16:creationId xmlns:a16="http://schemas.microsoft.com/office/drawing/2014/main" id="{73D658D9-8B72-54DC-0777-5D45868B1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38" y="959874"/>
              <a:ext cx="877533" cy="877533"/>
            </a:xfrm>
            <a:prstGeom prst="rect">
              <a:avLst/>
            </a:prstGeom>
            <a:grpFill/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2AEF6C-0D38-6F2B-3708-0C4644690BAC}"/>
              </a:ext>
            </a:extLst>
          </p:cNvPr>
          <p:cNvGrpSpPr/>
          <p:nvPr/>
        </p:nvGrpSpPr>
        <p:grpSpPr>
          <a:xfrm>
            <a:off x="10669742" y="4518401"/>
            <a:ext cx="615232" cy="604116"/>
            <a:chOff x="5186013" y="3716012"/>
            <a:chExt cx="853715" cy="830644"/>
          </a:xfrm>
          <a:solidFill>
            <a:schemeClr val="accent6">
              <a:lumMod val="75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6D1DE11-E43A-0A81-CD89-41156E359EE5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A cartoon of a ghost&#10;&#10;Description automatically generated">
              <a:extLst>
                <a:ext uri="{FF2B5EF4-FFF2-40B4-BE49-F238E27FC236}">
                  <a16:creationId xmlns:a16="http://schemas.microsoft.com/office/drawing/2014/main" id="{55E41166-34FC-9DF6-FF09-D3AB83F2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F04F3C-C984-3E6B-701C-E2996884725D}"/>
              </a:ext>
            </a:extLst>
          </p:cNvPr>
          <p:cNvGrpSpPr/>
          <p:nvPr/>
        </p:nvGrpSpPr>
        <p:grpSpPr>
          <a:xfrm>
            <a:off x="10608955" y="5182770"/>
            <a:ext cx="1484722" cy="493193"/>
            <a:chOff x="4940607" y="4429800"/>
            <a:chExt cx="2369949" cy="72513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C55AF1-4F0F-EA43-944E-774F16FF3CFE}"/>
                </a:ext>
              </a:extLst>
            </p:cNvPr>
            <p:cNvSpPr/>
            <p:nvPr/>
          </p:nvSpPr>
          <p:spPr>
            <a:xfrm>
              <a:off x="4940607" y="4429800"/>
              <a:ext cx="789983" cy="72513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11BD4C-CEED-3850-8144-1EF194A60955}"/>
                </a:ext>
              </a:extLst>
            </p:cNvPr>
            <p:cNvSpPr/>
            <p:nvPr/>
          </p:nvSpPr>
          <p:spPr>
            <a:xfrm>
              <a:off x="5730590" y="4429800"/>
              <a:ext cx="789983" cy="7251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6955CD-BEC9-995D-892F-046895831BB2}"/>
                </a:ext>
              </a:extLst>
            </p:cNvPr>
            <p:cNvSpPr/>
            <p:nvPr/>
          </p:nvSpPr>
          <p:spPr>
            <a:xfrm>
              <a:off x="6520573" y="4429800"/>
              <a:ext cx="789983" cy="7251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F7928566-C019-01A0-38BD-96F7914B4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140" y="4481089"/>
              <a:ext cx="602915" cy="602915"/>
            </a:xfrm>
            <a:prstGeom prst="rect">
              <a:avLst/>
            </a:prstGeom>
          </p:spPr>
        </p:pic>
        <p:pic>
          <p:nvPicPr>
            <p:cNvPr id="33" name="Picture 32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F7CBD9CD-C98D-17CF-8A13-5E6F2C6B2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904" y="4490907"/>
              <a:ext cx="602915" cy="602915"/>
            </a:xfrm>
            <a:prstGeom prst="rect">
              <a:avLst/>
            </a:prstGeom>
          </p:spPr>
        </p:pic>
        <p:pic>
          <p:nvPicPr>
            <p:cNvPr id="34" name="Picture 33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F5F716C8-1A7B-54CE-D972-7B44109CE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107" y="4498130"/>
              <a:ext cx="602915" cy="60291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60D623-3581-5E90-FF1D-7595FE050800}"/>
              </a:ext>
            </a:extLst>
          </p:cNvPr>
          <p:cNvGrpSpPr/>
          <p:nvPr/>
        </p:nvGrpSpPr>
        <p:grpSpPr>
          <a:xfrm>
            <a:off x="10689815" y="2980176"/>
            <a:ext cx="615232" cy="604116"/>
            <a:chOff x="10689815" y="2980176"/>
            <a:chExt cx="615232" cy="60411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FFDA031-A622-D0CE-8BDD-D040AAEDC10D}"/>
                </a:ext>
              </a:extLst>
            </p:cNvPr>
            <p:cNvSpPr/>
            <p:nvPr/>
          </p:nvSpPr>
          <p:spPr>
            <a:xfrm>
              <a:off x="10689815" y="2980176"/>
              <a:ext cx="615232" cy="60411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AC06AB25-7B67-22EB-BF67-DD112A20B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2950" y="3026767"/>
              <a:ext cx="521111" cy="521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8252B9-965C-83E7-AFD2-CF72CB0071F5}"/>
              </a:ext>
            </a:extLst>
          </p:cNvPr>
          <p:cNvGrpSpPr/>
          <p:nvPr/>
        </p:nvGrpSpPr>
        <p:grpSpPr>
          <a:xfrm>
            <a:off x="10689815" y="1606948"/>
            <a:ext cx="615232" cy="604116"/>
            <a:chOff x="10689815" y="2980176"/>
            <a:chExt cx="615232" cy="60411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50EF6CC-E0DD-2BEB-60EE-D75D76E791F2}"/>
                </a:ext>
              </a:extLst>
            </p:cNvPr>
            <p:cNvSpPr/>
            <p:nvPr/>
          </p:nvSpPr>
          <p:spPr>
            <a:xfrm>
              <a:off x="10689815" y="2980176"/>
              <a:ext cx="615232" cy="60411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304B6941-CAFD-4595-A8D1-8D5202D5F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2950" y="3026767"/>
              <a:ext cx="521111" cy="521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FA4FC-AFFF-8101-16A3-C98740ECD38C}"/>
              </a:ext>
            </a:extLst>
          </p:cNvPr>
          <p:cNvGrpSpPr/>
          <p:nvPr/>
        </p:nvGrpSpPr>
        <p:grpSpPr>
          <a:xfrm>
            <a:off x="11367447" y="1606948"/>
            <a:ext cx="615232" cy="604116"/>
            <a:chOff x="10689815" y="2980176"/>
            <a:chExt cx="615232" cy="60411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A73623E-876D-4ACC-DBB7-1812B044BE89}"/>
                </a:ext>
              </a:extLst>
            </p:cNvPr>
            <p:cNvSpPr/>
            <p:nvPr/>
          </p:nvSpPr>
          <p:spPr>
            <a:xfrm>
              <a:off x="10689815" y="2980176"/>
              <a:ext cx="615232" cy="60411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F5055FF2-C2E1-4E55-BBA9-86C4EF16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2950" y="3026767"/>
              <a:ext cx="521111" cy="521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CE0E1-85E7-E962-E19D-58455B1117B1}"/>
              </a:ext>
            </a:extLst>
          </p:cNvPr>
          <p:cNvGrpSpPr/>
          <p:nvPr/>
        </p:nvGrpSpPr>
        <p:grpSpPr>
          <a:xfrm>
            <a:off x="10628829" y="217697"/>
            <a:ext cx="615232" cy="604116"/>
            <a:chOff x="5186013" y="3716012"/>
            <a:chExt cx="853715" cy="830644"/>
          </a:xfrm>
          <a:solidFill>
            <a:srgbClr val="FF0000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B997795-0757-62C2-C11B-229D4B85BBDD}"/>
                </a:ext>
              </a:extLst>
            </p:cNvPr>
            <p:cNvSpPr/>
            <p:nvPr/>
          </p:nvSpPr>
          <p:spPr>
            <a:xfrm>
              <a:off x="5186013" y="3716012"/>
              <a:ext cx="853715" cy="8306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A cartoon of a ghost&#10;&#10;Description automatically generated">
              <a:extLst>
                <a:ext uri="{FF2B5EF4-FFF2-40B4-BE49-F238E27FC236}">
                  <a16:creationId xmlns:a16="http://schemas.microsoft.com/office/drawing/2014/main" id="{8CF0FD91-7476-A89B-4496-48F26CC3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776" y="3798859"/>
              <a:ext cx="644308" cy="671472"/>
            </a:xfrm>
            <a:prstGeom prst="rect">
              <a:avLst/>
            </a:prstGeom>
            <a:grpFill/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AB6E861-9A14-2519-CB37-79E169F5BD84}"/>
              </a:ext>
            </a:extLst>
          </p:cNvPr>
          <p:cNvGrpSpPr/>
          <p:nvPr/>
        </p:nvGrpSpPr>
        <p:grpSpPr>
          <a:xfrm>
            <a:off x="10694560" y="892040"/>
            <a:ext cx="989814" cy="493193"/>
            <a:chOff x="10568042" y="882066"/>
            <a:chExt cx="989814" cy="49319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E012A3-1FC6-CCF1-D96A-8E4F13897F66}"/>
                </a:ext>
              </a:extLst>
            </p:cNvPr>
            <p:cNvSpPr/>
            <p:nvPr/>
          </p:nvSpPr>
          <p:spPr>
            <a:xfrm>
              <a:off x="10568042" y="882066"/>
              <a:ext cx="494907" cy="49319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1AC71C9-7834-BD9B-9B5D-071F8B6703F6}"/>
                </a:ext>
              </a:extLst>
            </p:cNvPr>
            <p:cNvSpPr/>
            <p:nvPr/>
          </p:nvSpPr>
          <p:spPr>
            <a:xfrm>
              <a:off x="11062949" y="882066"/>
              <a:ext cx="494907" cy="493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172F4A71-7E84-A40A-E27E-19EA39B94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638" y="916950"/>
              <a:ext cx="377713" cy="410069"/>
            </a:xfrm>
            <a:prstGeom prst="rect">
              <a:avLst/>
            </a:prstGeom>
          </p:spPr>
        </p:pic>
        <p:pic>
          <p:nvPicPr>
            <p:cNvPr id="56" name="Picture 55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EC9EC986-1D14-6BE3-C6AF-F0A45F76B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8300" y="923628"/>
              <a:ext cx="377713" cy="41006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4D85B06-2C54-69F8-FC4B-5B13EF0BFA38}"/>
              </a:ext>
            </a:extLst>
          </p:cNvPr>
          <p:cNvGrpSpPr/>
          <p:nvPr/>
        </p:nvGrpSpPr>
        <p:grpSpPr>
          <a:xfrm>
            <a:off x="11367447" y="2983229"/>
            <a:ext cx="615232" cy="604116"/>
            <a:chOff x="10689815" y="2980176"/>
            <a:chExt cx="615232" cy="604116"/>
          </a:xfrm>
          <a:solidFill>
            <a:srgbClr val="FF0000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4E18BBC-ABDA-6B80-25DD-E40131A43C5D}"/>
                </a:ext>
              </a:extLst>
            </p:cNvPr>
            <p:cNvSpPr/>
            <p:nvPr/>
          </p:nvSpPr>
          <p:spPr>
            <a:xfrm>
              <a:off x="10689815" y="2980176"/>
              <a:ext cx="615232" cy="6041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45D58955-6245-0973-EFDA-B868A59F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2950" y="3026767"/>
              <a:ext cx="521111" cy="521111"/>
            </a:xfrm>
            <a:prstGeom prst="rect">
              <a:avLst/>
            </a:prstGeom>
            <a:grpFill/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BB25F6-1C1D-C825-F842-8C477FBB4B6E}"/>
              </a:ext>
            </a:extLst>
          </p:cNvPr>
          <p:cNvGrpSpPr/>
          <p:nvPr/>
        </p:nvGrpSpPr>
        <p:grpSpPr>
          <a:xfrm>
            <a:off x="11349751" y="4518401"/>
            <a:ext cx="615232" cy="604116"/>
            <a:chOff x="10689815" y="2980176"/>
            <a:chExt cx="615232" cy="604116"/>
          </a:xfrm>
          <a:solidFill>
            <a:srgbClr val="FF0000"/>
          </a:solidFill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C6D0748-9410-E0A1-223D-4E826141D83B}"/>
                </a:ext>
              </a:extLst>
            </p:cNvPr>
            <p:cNvSpPr/>
            <p:nvPr/>
          </p:nvSpPr>
          <p:spPr>
            <a:xfrm>
              <a:off x="10689815" y="2980176"/>
              <a:ext cx="615232" cy="6041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A magnifying glass with gears&#10;&#10;Description automatically generated">
              <a:extLst>
                <a:ext uri="{FF2B5EF4-FFF2-40B4-BE49-F238E27FC236}">
                  <a16:creationId xmlns:a16="http://schemas.microsoft.com/office/drawing/2014/main" id="{67F5C97F-8110-3FEA-004E-B2662929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2950" y="3026767"/>
              <a:ext cx="521111" cy="521111"/>
            </a:xfrm>
            <a:prstGeom prst="rect">
              <a:avLst/>
            </a:prstGeom>
            <a:grpFill/>
          </p:spPr>
        </p:pic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D1887C2-8664-7285-C187-BC5D4F724DAF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2898623" y="2343914"/>
            <a:ext cx="3013505" cy="243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6BEEDD8-72D9-DF40-C842-53AC94347C4E}"/>
              </a:ext>
            </a:extLst>
          </p:cNvPr>
          <p:cNvCxnSpPr>
            <a:cxnSpLocks/>
            <a:stCxn id="12" idx="3"/>
            <a:endCxn id="24" idx="2"/>
          </p:cNvCxnSpPr>
          <p:nvPr/>
        </p:nvCxnSpPr>
        <p:spPr>
          <a:xfrm>
            <a:off x="6765843" y="2587697"/>
            <a:ext cx="2805912" cy="2395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1DF31F-6568-4944-DFB9-4850EAC5F6C2}"/>
              </a:ext>
            </a:extLst>
          </p:cNvPr>
          <p:cNvCxnSpPr>
            <a:cxnSpLocks/>
            <a:stCxn id="27" idx="0"/>
            <a:endCxn id="12" idx="3"/>
          </p:cNvCxnSpPr>
          <p:nvPr/>
        </p:nvCxnSpPr>
        <p:spPr>
          <a:xfrm flipH="1" flipV="1">
            <a:off x="6765843" y="2587697"/>
            <a:ext cx="4211515" cy="1930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7FC8784-5CFC-6DCC-2854-5E2E274B00EC}"/>
              </a:ext>
            </a:extLst>
          </p:cNvPr>
          <p:cNvCxnSpPr>
            <a:cxnSpLocks/>
            <a:stCxn id="27" idx="0"/>
            <a:endCxn id="21" idx="5"/>
          </p:cNvCxnSpPr>
          <p:nvPr/>
        </p:nvCxnSpPr>
        <p:spPr>
          <a:xfrm flipH="1" flipV="1">
            <a:off x="10391287" y="3906692"/>
            <a:ext cx="586071" cy="611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E8F25CD-BF2C-7464-1DD4-F59EB1D86BA0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10391287" y="2507440"/>
            <a:ext cx="586071" cy="2010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9030DD-DBC0-E31F-42C5-F6EE7E7D6CA5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 flipV="1">
            <a:off x="2898623" y="3003019"/>
            <a:ext cx="3440363" cy="1683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A3E38CC-7802-0674-983C-393FB2656AE4}"/>
              </a:ext>
            </a:extLst>
          </p:cNvPr>
          <p:cNvCxnSpPr>
            <a:cxnSpLocks/>
            <a:stCxn id="12" idx="3"/>
            <a:endCxn id="15" idx="2"/>
          </p:cNvCxnSpPr>
          <p:nvPr/>
        </p:nvCxnSpPr>
        <p:spPr>
          <a:xfrm flipV="1">
            <a:off x="6765843" y="723872"/>
            <a:ext cx="2805912" cy="1863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CA5A2A-A145-55EE-E1C8-B83DCCC32AB4}"/>
              </a:ext>
            </a:extLst>
          </p:cNvPr>
          <p:cNvCxnSpPr>
            <a:cxnSpLocks/>
            <a:stCxn id="49" idx="1"/>
            <a:endCxn id="12" idx="3"/>
          </p:cNvCxnSpPr>
          <p:nvPr/>
        </p:nvCxnSpPr>
        <p:spPr>
          <a:xfrm flipH="1">
            <a:off x="6765843" y="519755"/>
            <a:ext cx="3862986" cy="2067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7CCB8F1-5DC6-CF7E-FE16-C9BB53225E10}"/>
              </a:ext>
            </a:extLst>
          </p:cNvPr>
          <p:cNvCxnSpPr>
            <a:cxnSpLocks/>
            <a:stCxn id="49" idx="1"/>
            <a:endCxn id="21" idx="0"/>
          </p:cNvCxnSpPr>
          <p:nvPr/>
        </p:nvCxnSpPr>
        <p:spPr>
          <a:xfrm flipH="1">
            <a:off x="10051826" y="519755"/>
            <a:ext cx="577003" cy="2593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A41C408-3C44-1370-C48A-96FA1A5BF6E0}"/>
              </a:ext>
            </a:extLst>
          </p:cNvPr>
          <p:cNvCxnSpPr>
            <a:cxnSpLocks/>
            <a:stCxn id="49" idx="1"/>
            <a:endCxn id="24" idx="0"/>
          </p:cNvCxnSpPr>
          <p:nvPr/>
        </p:nvCxnSpPr>
        <p:spPr>
          <a:xfrm flipH="1">
            <a:off x="10051826" y="519755"/>
            <a:ext cx="577003" cy="3998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716594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YARN Properties</a:t>
            </a:r>
          </a:p>
        </p:txBody>
      </p:sp>
      <p:pic>
        <p:nvPicPr>
          <p:cNvPr id="4" name="Picture 3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E7DA4632-B179-8FAC-A987-AB8EC843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74" y="-42385"/>
            <a:ext cx="887362" cy="887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E50A3-8B61-B019-CD30-1EB13047D5FF}"/>
              </a:ext>
            </a:extLst>
          </p:cNvPr>
          <p:cNvSpPr txBox="1"/>
          <p:nvPr/>
        </p:nvSpPr>
        <p:spPr>
          <a:xfrm>
            <a:off x="2154509" y="1886714"/>
            <a:ext cx="788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Application manager is no longer the bottleneck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Containers are general purpose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00949-01B4-01F3-5C41-63811E820EDC}"/>
              </a:ext>
            </a:extLst>
          </p:cNvPr>
          <p:cNvSpPr txBox="1"/>
          <p:nvPr/>
        </p:nvSpPr>
        <p:spPr>
          <a:xfrm>
            <a:off x="2154509" y="3431894"/>
            <a:ext cx="788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Resource Manager is the bottleneck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High Availability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16EC7-7677-EBE1-CB9F-C1E15C89B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60" y="4047563"/>
            <a:ext cx="2762636" cy="1124107"/>
          </a:xfrm>
          <a:prstGeom prst="rect">
            <a:avLst/>
          </a:prstGeom>
        </p:spPr>
      </p:pic>
      <p:pic>
        <p:nvPicPr>
          <p:cNvPr id="8" name="Picture 7" descr="An elephant with tusks in water&#10;&#10;Description automatically generated">
            <a:extLst>
              <a:ext uri="{FF2B5EF4-FFF2-40B4-BE49-F238E27FC236}">
                <a16:creationId xmlns:a16="http://schemas.microsoft.com/office/drawing/2014/main" id="{EADD5B32-529A-29CC-9BAE-495421EDE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65" y="2580532"/>
            <a:ext cx="2287371" cy="343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5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F46E93-A55A-4C2C-8DCA-09852A5C9C47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4863FD-59D2-9945-64FD-8511FBA58DDE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B9159297-D10D-49FA-E515-E6DC9F3C2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  <p:pic>
        <p:nvPicPr>
          <p:cNvPr id="4" name="Picture 3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022EBA01-AD51-556A-5ED8-2F301B4A9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82" y="5548107"/>
            <a:ext cx="836496" cy="8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4857 -0.8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22" y="-4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59510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WordCount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06545-42F9-E81F-BE7D-FE814A28CE77}"/>
              </a:ext>
            </a:extLst>
          </p:cNvPr>
          <p:cNvSpPr txBox="1"/>
          <p:nvPr/>
        </p:nvSpPr>
        <p:spPr>
          <a:xfrm>
            <a:off x="2478974" y="2368495"/>
            <a:ext cx="7882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“Hello World!” of MapReduce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Count the number of occurrences of each word in a file/set of files</a:t>
            </a:r>
          </a:p>
        </p:txBody>
      </p:sp>
    </p:spTree>
    <p:extLst>
      <p:ext uri="{BB962C8B-B14F-4D97-AF65-F5344CB8AC3E}">
        <p14:creationId xmlns:p14="http://schemas.microsoft.com/office/powerpoint/2010/main" val="2037321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59510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WordCount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9559E7-E297-5C82-001A-CE65F26EAA63}"/>
              </a:ext>
            </a:extLst>
          </p:cNvPr>
          <p:cNvGrpSpPr/>
          <p:nvPr/>
        </p:nvGrpSpPr>
        <p:grpSpPr>
          <a:xfrm>
            <a:off x="2599184" y="2299677"/>
            <a:ext cx="1502198" cy="440959"/>
            <a:chOff x="2312718" y="1033880"/>
            <a:chExt cx="1502198" cy="4409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AACD5F-DACD-6309-02FC-35CDA37369B9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BC9E9-30EC-26C3-79D2-9F58FA798897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F35B69-5CB3-9DEF-84C9-F007B8BA0B4B}"/>
              </a:ext>
            </a:extLst>
          </p:cNvPr>
          <p:cNvGrpSpPr/>
          <p:nvPr/>
        </p:nvGrpSpPr>
        <p:grpSpPr>
          <a:xfrm>
            <a:off x="5711903" y="2299678"/>
            <a:ext cx="1502198" cy="440959"/>
            <a:chOff x="2312718" y="1033880"/>
            <a:chExt cx="1502198" cy="4409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056F99-1A5E-8B60-36D3-34C5DBAE6017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A9FCC6-371F-76D3-CB51-981BFF676A51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89D8A-9337-0F71-3F22-882F14644CD4}"/>
              </a:ext>
            </a:extLst>
          </p:cNvPr>
          <p:cNvGrpSpPr/>
          <p:nvPr/>
        </p:nvGrpSpPr>
        <p:grpSpPr>
          <a:xfrm>
            <a:off x="5695550" y="2928769"/>
            <a:ext cx="1502198" cy="440959"/>
            <a:chOff x="2312718" y="1033880"/>
            <a:chExt cx="1502198" cy="4409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8718D-A1BF-576F-0D6D-0531E55DE838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AF2CED-1243-35C8-6503-BC38BFBFA90E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21BAA-13C0-6500-AA83-BBDFB4F32180}"/>
              </a:ext>
            </a:extLst>
          </p:cNvPr>
          <p:cNvGrpSpPr/>
          <p:nvPr/>
        </p:nvGrpSpPr>
        <p:grpSpPr>
          <a:xfrm>
            <a:off x="1634721" y="2953204"/>
            <a:ext cx="1502198" cy="440959"/>
            <a:chOff x="2312718" y="1033880"/>
            <a:chExt cx="1502198" cy="4409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7B2149-9620-E9D5-D53B-BD80A70160C8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8138A3-FEE9-7216-BA10-3A45A3883DB9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6D5DA-67E8-C7B7-0F52-00761BA19BD5}"/>
              </a:ext>
            </a:extLst>
          </p:cNvPr>
          <p:cNvGrpSpPr/>
          <p:nvPr/>
        </p:nvGrpSpPr>
        <p:grpSpPr>
          <a:xfrm>
            <a:off x="883622" y="2299678"/>
            <a:ext cx="1502198" cy="440959"/>
            <a:chOff x="2312718" y="1033880"/>
            <a:chExt cx="1502198" cy="4409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82C3CC-B047-13B5-49CA-9710FEA94139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5AAF94-0028-3EA7-0A9C-A66B87CE85B0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DAE3E5-4EB8-C4AB-CE43-02043453F962}"/>
              </a:ext>
            </a:extLst>
          </p:cNvPr>
          <p:cNvGrpSpPr/>
          <p:nvPr/>
        </p:nvGrpSpPr>
        <p:grpSpPr>
          <a:xfrm>
            <a:off x="9685850" y="2299677"/>
            <a:ext cx="1502198" cy="440959"/>
            <a:chOff x="2312718" y="1033880"/>
            <a:chExt cx="1502198" cy="4409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6E93C7-B226-0287-36F5-5A507D3C7B0B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5E4E46-6AF2-A182-F8AC-D62ED09FE565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33DB7A-9CBA-3B92-1E47-A85277D5FE69}"/>
              </a:ext>
            </a:extLst>
          </p:cNvPr>
          <p:cNvGrpSpPr/>
          <p:nvPr/>
        </p:nvGrpSpPr>
        <p:grpSpPr>
          <a:xfrm>
            <a:off x="3250369" y="2953204"/>
            <a:ext cx="1502198" cy="440959"/>
            <a:chOff x="2312718" y="1033880"/>
            <a:chExt cx="1502198" cy="44095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67F47-61C8-FFE0-B653-95CED7F43B0E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804606-A4DB-88CD-A00A-A7369C1BE5E7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CB4E3D-72FD-CD29-25B8-CB2B459CE339}"/>
              </a:ext>
            </a:extLst>
          </p:cNvPr>
          <p:cNvGrpSpPr/>
          <p:nvPr/>
        </p:nvGrpSpPr>
        <p:grpSpPr>
          <a:xfrm>
            <a:off x="7970288" y="2299677"/>
            <a:ext cx="1502198" cy="440959"/>
            <a:chOff x="2312718" y="1033880"/>
            <a:chExt cx="1502198" cy="44095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DEC9DE-49F3-E1A4-339B-E15AAE5D9E5A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95F6C9-F9FA-0734-EEC5-3FDF9EDB9B9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1F771-6DFA-A53E-8330-E720FE6BE6B5}"/>
              </a:ext>
            </a:extLst>
          </p:cNvPr>
          <p:cNvGrpSpPr/>
          <p:nvPr/>
        </p:nvGrpSpPr>
        <p:grpSpPr>
          <a:xfrm>
            <a:off x="8919998" y="2899134"/>
            <a:ext cx="1502198" cy="440959"/>
            <a:chOff x="2312718" y="1033880"/>
            <a:chExt cx="1502198" cy="4409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7B29EC-F76B-08C0-5856-917B82CDEBDE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40E8DB-E0EE-DCC0-34C6-F67D4CD2F0FB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41AB5AB-3C79-9844-E959-0DBFAE75E7E6}"/>
              </a:ext>
            </a:extLst>
          </p:cNvPr>
          <p:cNvSpPr/>
          <p:nvPr/>
        </p:nvSpPr>
        <p:spPr>
          <a:xfrm>
            <a:off x="3888018" y="78060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BA185B-CCE2-77FF-F4BF-FF7E328F0BAD}"/>
              </a:ext>
            </a:extLst>
          </p:cNvPr>
          <p:cNvSpPr/>
          <p:nvPr/>
        </p:nvSpPr>
        <p:spPr>
          <a:xfrm>
            <a:off x="5711903" y="78060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FA4D14-1FCB-E949-FB8A-F2EFB5A35250}"/>
              </a:ext>
            </a:extLst>
          </p:cNvPr>
          <p:cNvSpPr/>
          <p:nvPr/>
        </p:nvSpPr>
        <p:spPr>
          <a:xfrm>
            <a:off x="7535788" y="780601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683A5BE-D9F7-1774-D05D-56CC1BBA65B5}"/>
              </a:ext>
            </a:extLst>
          </p:cNvPr>
          <p:cNvSpPr/>
          <p:nvPr/>
        </p:nvSpPr>
        <p:spPr>
          <a:xfrm>
            <a:off x="6164826" y="1474839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941B50AF-C36B-5C89-5DD7-245054B89A6E}"/>
              </a:ext>
            </a:extLst>
          </p:cNvPr>
          <p:cNvSpPr/>
          <p:nvPr/>
        </p:nvSpPr>
        <p:spPr>
          <a:xfrm rot="1955685">
            <a:off x="3954171" y="1472500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A56D8122-B9F4-645F-9F43-8C89DE6D4396}"/>
              </a:ext>
            </a:extLst>
          </p:cNvPr>
          <p:cNvSpPr/>
          <p:nvPr/>
        </p:nvSpPr>
        <p:spPr>
          <a:xfrm rot="19904418">
            <a:off x="8410324" y="1472500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FA6121C-36D9-0197-BD4A-9C87682ED5CD}"/>
              </a:ext>
            </a:extLst>
          </p:cNvPr>
          <p:cNvSpPr/>
          <p:nvPr/>
        </p:nvSpPr>
        <p:spPr>
          <a:xfrm>
            <a:off x="1754750" y="3585249"/>
            <a:ext cx="9717024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718262-DDDB-61CD-476F-C86F60E4B82A}"/>
              </a:ext>
            </a:extLst>
          </p:cNvPr>
          <p:cNvSpPr/>
          <p:nvPr/>
        </p:nvSpPr>
        <p:spPr>
          <a:xfrm>
            <a:off x="7158379" y="4308901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0164B1-3980-78F9-4BE6-3F73F774A8FF}"/>
              </a:ext>
            </a:extLst>
          </p:cNvPr>
          <p:cNvGrpSpPr/>
          <p:nvPr/>
        </p:nvGrpSpPr>
        <p:grpSpPr>
          <a:xfrm>
            <a:off x="5651966" y="4308902"/>
            <a:ext cx="1502198" cy="440959"/>
            <a:chOff x="2312718" y="1033880"/>
            <a:chExt cx="1502198" cy="4409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754F30-5D8B-FFFB-17E7-71FA1AF6E5EC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785BC87-62B7-B789-91E1-45C4A58A1B8D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879F31B-9E81-D289-F00D-E0F4A6EB5353}"/>
              </a:ext>
            </a:extLst>
          </p:cNvPr>
          <p:cNvSpPr/>
          <p:nvPr/>
        </p:nvSpPr>
        <p:spPr>
          <a:xfrm>
            <a:off x="7565716" y="4308901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EB24586-C7C9-5336-8066-46FD73EA294D}"/>
              </a:ext>
            </a:extLst>
          </p:cNvPr>
          <p:cNvSpPr/>
          <p:nvPr/>
        </p:nvSpPr>
        <p:spPr>
          <a:xfrm>
            <a:off x="2601484" y="4308901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402A71-B80C-CC12-FFD0-726474FFD811}"/>
              </a:ext>
            </a:extLst>
          </p:cNvPr>
          <p:cNvGrpSpPr/>
          <p:nvPr/>
        </p:nvGrpSpPr>
        <p:grpSpPr>
          <a:xfrm>
            <a:off x="1095071" y="4308902"/>
            <a:ext cx="1502198" cy="440959"/>
            <a:chOff x="2312718" y="1033880"/>
            <a:chExt cx="1502198" cy="44095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093503-FDB1-D13A-0C55-AEFA12F3EAE0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ADA88B-0E6F-4A9D-64EC-57E6A1691E88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D50582-3500-618D-A2ED-3FFBD3A8B26B}"/>
              </a:ext>
            </a:extLst>
          </p:cNvPr>
          <p:cNvGrpSpPr/>
          <p:nvPr/>
        </p:nvGrpSpPr>
        <p:grpSpPr>
          <a:xfrm>
            <a:off x="3572083" y="4308901"/>
            <a:ext cx="1502198" cy="440959"/>
            <a:chOff x="2312718" y="1033880"/>
            <a:chExt cx="1502198" cy="44095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B758264-81E5-AEF5-7BBA-88D0179D3463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314883A-0B40-0F68-F7E0-55AC86791161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B7BF7136-55FD-DFC6-BE29-FEFF9327FD0D}"/>
              </a:ext>
            </a:extLst>
          </p:cNvPr>
          <p:cNvSpPr/>
          <p:nvPr/>
        </p:nvSpPr>
        <p:spPr>
          <a:xfrm>
            <a:off x="10084149" y="4308902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98DD928-70A1-E46D-0C16-3620756DCD44}"/>
              </a:ext>
            </a:extLst>
          </p:cNvPr>
          <p:cNvGrpSpPr/>
          <p:nvPr/>
        </p:nvGrpSpPr>
        <p:grpSpPr>
          <a:xfrm>
            <a:off x="8577736" y="4308903"/>
            <a:ext cx="1502198" cy="440959"/>
            <a:chOff x="2312718" y="1033880"/>
            <a:chExt cx="1502198" cy="44095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52390D-753F-2303-7ADD-DF9101C0F3B8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D0236AF-83E3-4BBE-E821-E79C2541C5A1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8291BCC-87D7-861A-FF5A-2F18E762E387}"/>
              </a:ext>
            </a:extLst>
          </p:cNvPr>
          <p:cNvSpPr/>
          <p:nvPr/>
        </p:nvSpPr>
        <p:spPr>
          <a:xfrm>
            <a:off x="10491486" y="4308902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8C3EDBB4-E70D-9406-28A0-FAF643D82637}"/>
              </a:ext>
            </a:extLst>
          </p:cNvPr>
          <p:cNvSpPr/>
          <p:nvPr/>
        </p:nvSpPr>
        <p:spPr>
          <a:xfrm>
            <a:off x="4310229" y="4946195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55AF3889-FEDF-4855-F42B-2BD0CDDC2FC4}"/>
              </a:ext>
            </a:extLst>
          </p:cNvPr>
          <p:cNvSpPr/>
          <p:nvPr/>
        </p:nvSpPr>
        <p:spPr>
          <a:xfrm>
            <a:off x="6599049" y="4946195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0902279-9E92-30A2-65D4-3749C21352EB}"/>
              </a:ext>
            </a:extLst>
          </p:cNvPr>
          <p:cNvSpPr/>
          <p:nvPr/>
        </p:nvSpPr>
        <p:spPr>
          <a:xfrm>
            <a:off x="3899821" y="5820956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4540B9-A8EA-5791-7B08-4276BB582D5D}"/>
              </a:ext>
            </a:extLst>
          </p:cNvPr>
          <p:cNvSpPr/>
          <p:nvPr/>
        </p:nvSpPr>
        <p:spPr>
          <a:xfrm>
            <a:off x="6164826" y="5820955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A7750B-F689-C8B5-5B8E-0598AABEFF9B}"/>
              </a:ext>
            </a:extLst>
          </p:cNvPr>
          <p:cNvGrpSpPr/>
          <p:nvPr/>
        </p:nvGrpSpPr>
        <p:grpSpPr>
          <a:xfrm>
            <a:off x="6153538" y="6318123"/>
            <a:ext cx="1502198" cy="440959"/>
            <a:chOff x="2312718" y="1033880"/>
            <a:chExt cx="1502198" cy="440959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9535244-63E0-009A-CA1A-47E21142EC46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556A007-93DA-6671-CE83-DF651B02012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7AB99F5-72F6-45D0-B32A-E574E0B4101E}"/>
              </a:ext>
            </a:extLst>
          </p:cNvPr>
          <p:cNvGrpSpPr/>
          <p:nvPr/>
        </p:nvGrpSpPr>
        <p:grpSpPr>
          <a:xfrm>
            <a:off x="2217323" y="6318123"/>
            <a:ext cx="1502198" cy="440959"/>
            <a:chOff x="2312718" y="1033880"/>
            <a:chExt cx="1502198" cy="44095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FC292AE-8273-7E36-6D57-E3E493CA5AAD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5920ABD-CE0E-FC95-0DDF-87F8AFAD0CA0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B10C5D-1D9B-C51C-BFC3-95C2AD4B6623}"/>
              </a:ext>
            </a:extLst>
          </p:cNvPr>
          <p:cNvGrpSpPr/>
          <p:nvPr/>
        </p:nvGrpSpPr>
        <p:grpSpPr>
          <a:xfrm>
            <a:off x="3881769" y="6318124"/>
            <a:ext cx="1502198" cy="440959"/>
            <a:chOff x="2312718" y="1033880"/>
            <a:chExt cx="1502198" cy="440959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EFB4A2F-1716-6931-C56C-E7480C0852E1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748AC3-550F-52FA-854D-A0E59D2F0919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C04DDA-5556-DDF1-E761-319234F9843A}"/>
              </a:ext>
            </a:extLst>
          </p:cNvPr>
          <p:cNvGrpSpPr/>
          <p:nvPr/>
        </p:nvGrpSpPr>
        <p:grpSpPr>
          <a:xfrm>
            <a:off x="7817984" y="6318122"/>
            <a:ext cx="1502198" cy="440959"/>
            <a:chOff x="2312718" y="1033880"/>
            <a:chExt cx="1502198" cy="44095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C0DD66A-8CE7-0C00-89AA-2EF32E4E4314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A462568-8DD2-8EC3-8936-A1E32AABB75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5340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8" grpId="0" animBg="1"/>
      <p:bldP spid="62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59510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WordCount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9559E7-E297-5C82-001A-CE65F26EAA63}"/>
              </a:ext>
            </a:extLst>
          </p:cNvPr>
          <p:cNvGrpSpPr/>
          <p:nvPr/>
        </p:nvGrpSpPr>
        <p:grpSpPr>
          <a:xfrm>
            <a:off x="2592888" y="1572647"/>
            <a:ext cx="1502198" cy="440959"/>
            <a:chOff x="2312718" y="1033880"/>
            <a:chExt cx="1502198" cy="4409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AACD5F-DACD-6309-02FC-35CDA37369B9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BC9E9-30EC-26C3-79D2-9F58FA798897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F35B69-5CB3-9DEF-84C9-F007B8BA0B4B}"/>
              </a:ext>
            </a:extLst>
          </p:cNvPr>
          <p:cNvGrpSpPr/>
          <p:nvPr/>
        </p:nvGrpSpPr>
        <p:grpSpPr>
          <a:xfrm>
            <a:off x="5705607" y="1572648"/>
            <a:ext cx="1502198" cy="440959"/>
            <a:chOff x="2312718" y="1033880"/>
            <a:chExt cx="1502198" cy="4409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056F99-1A5E-8B60-36D3-34C5DBAE6017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A9FCC6-371F-76D3-CB51-981BFF676A51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89D8A-9337-0F71-3F22-882F14644CD4}"/>
              </a:ext>
            </a:extLst>
          </p:cNvPr>
          <p:cNvGrpSpPr/>
          <p:nvPr/>
        </p:nvGrpSpPr>
        <p:grpSpPr>
          <a:xfrm>
            <a:off x="5689254" y="2201739"/>
            <a:ext cx="1502198" cy="440959"/>
            <a:chOff x="2312718" y="1033880"/>
            <a:chExt cx="1502198" cy="4409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8718D-A1BF-576F-0D6D-0531E55DE838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AF2CED-1243-35C8-6503-BC38BFBFA90E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21BAA-13C0-6500-AA83-BBDFB4F32180}"/>
              </a:ext>
            </a:extLst>
          </p:cNvPr>
          <p:cNvGrpSpPr/>
          <p:nvPr/>
        </p:nvGrpSpPr>
        <p:grpSpPr>
          <a:xfrm>
            <a:off x="1628425" y="2226174"/>
            <a:ext cx="1502198" cy="440959"/>
            <a:chOff x="2312718" y="1033880"/>
            <a:chExt cx="1502198" cy="4409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7B2149-9620-E9D5-D53B-BD80A70160C8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8138A3-FEE9-7216-BA10-3A45A3883DB9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6D5DA-67E8-C7B7-0F52-00761BA19BD5}"/>
              </a:ext>
            </a:extLst>
          </p:cNvPr>
          <p:cNvGrpSpPr/>
          <p:nvPr/>
        </p:nvGrpSpPr>
        <p:grpSpPr>
          <a:xfrm>
            <a:off x="877326" y="1572648"/>
            <a:ext cx="1502198" cy="440959"/>
            <a:chOff x="2312718" y="1033880"/>
            <a:chExt cx="1502198" cy="4409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82C3CC-B047-13B5-49CA-9710FEA94139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5AAF94-0028-3EA7-0A9C-A66B87CE85B0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DAE3E5-4EB8-C4AB-CE43-02043453F962}"/>
              </a:ext>
            </a:extLst>
          </p:cNvPr>
          <p:cNvGrpSpPr/>
          <p:nvPr/>
        </p:nvGrpSpPr>
        <p:grpSpPr>
          <a:xfrm>
            <a:off x="9679554" y="1572647"/>
            <a:ext cx="1502198" cy="440959"/>
            <a:chOff x="2312718" y="1033880"/>
            <a:chExt cx="1502198" cy="4409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6E93C7-B226-0287-36F5-5A507D3C7B0B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5E4E46-6AF2-A182-F8AC-D62ED09FE565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33DB7A-9CBA-3B92-1E47-A85277D5FE69}"/>
              </a:ext>
            </a:extLst>
          </p:cNvPr>
          <p:cNvGrpSpPr/>
          <p:nvPr/>
        </p:nvGrpSpPr>
        <p:grpSpPr>
          <a:xfrm>
            <a:off x="3244073" y="2226174"/>
            <a:ext cx="1502198" cy="440959"/>
            <a:chOff x="2312718" y="1033880"/>
            <a:chExt cx="1502198" cy="44095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C67F47-61C8-FFE0-B653-95CED7F43B0E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804606-A4DB-88CD-A00A-A7369C1BE5E7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CB4E3D-72FD-CD29-25B8-CB2B459CE339}"/>
              </a:ext>
            </a:extLst>
          </p:cNvPr>
          <p:cNvGrpSpPr/>
          <p:nvPr/>
        </p:nvGrpSpPr>
        <p:grpSpPr>
          <a:xfrm>
            <a:off x="7963992" y="1572647"/>
            <a:ext cx="1502198" cy="440959"/>
            <a:chOff x="2312718" y="1033880"/>
            <a:chExt cx="1502198" cy="44095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DEC9DE-49F3-E1A4-339B-E15AAE5D9E5A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95F6C9-F9FA-0734-EEC5-3FDF9EDB9B9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1F771-6DFA-A53E-8330-E720FE6BE6B5}"/>
              </a:ext>
            </a:extLst>
          </p:cNvPr>
          <p:cNvGrpSpPr/>
          <p:nvPr/>
        </p:nvGrpSpPr>
        <p:grpSpPr>
          <a:xfrm>
            <a:off x="8913702" y="2172104"/>
            <a:ext cx="1502198" cy="440959"/>
            <a:chOff x="2312718" y="1033880"/>
            <a:chExt cx="1502198" cy="4409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7B29EC-F76B-08C0-5856-917B82CDEBDE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40E8DB-E0EE-DCC0-34C6-F67D4CD2F0FB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41AB5AB-3C79-9844-E959-0DBFAE75E7E6}"/>
              </a:ext>
            </a:extLst>
          </p:cNvPr>
          <p:cNvSpPr/>
          <p:nvPr/>
        </p:nvSpPr>
        <p:spPr>
          <a:xfrm>
            <a:off x="3881769" y="29039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BA185B-CCE2-77FF-F4BF-FF7E328F0BAD}"/>
              </a:ext>
            </a:extLst>
          </p:cNvPr>
          <p:cNvSpPr/>
          <p:nvPr/>
        </p:nvSpPr>
        <p:spPr>
          <a:xfrm>
            <a:off x="5705654" y="290392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FA4D14-1FCB-E949-FB8A-F2EFB5A35250}"/>
              </a:ext>
            </a:extLst>
          </p:cNvPr>
          <p:cNvSpPr/>
          <p:nvPr/>
        </p:nvSpPr>
        <p:spPr>
          <a:xfrm>
            <a:off x="7529539" y="290391"/>
            <a:ext cx="1384210" cy="4185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683A5BE-D9F7-1774-D05D-56CC1BBA65B5}"/>
              </a:ext>
            </a:extLst>
          </p:cNvPr>
          <p:cNvSpPr/>
          <p:nvPr/>
        </p:nvSpPr>
        <p:spPr>
          <a:xfrm>
            <a:off x="6158530" y="817567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941B50AF-C36B-5C89-5DD7-245054B89A6E}"/>
              </a:ext>
            </a:extLst>
          </p:cNvPr>
          <p:cNvSpPr/>
          <p:nvPr/>
        </p:nvSpPr>
        <p:spPr>
          <a:xfrm rot="1955685">
            <a:off x="3947875" y="815228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A56D8122-B9F4-645F-9F43-8C89DE6D4396}"/>
              </a:ext>
            </a:extLst>
          </p:cNvPr>
          <p:cNvSpPr/>
          <p:nvPr/>
        </p:nvSpPr>
        <p:spPr>
          <a:xfrm rot="19904418">
            <a:off x="8404028" y="815228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FA6121C-36D9-0197-BD4A-9C87682ED5CD}"/>
              </a:ext>
            </a:extLst>
          </p:cNvPr>
          <p:cNvSpPr/>
          <p:nvPr/>
        </p:nvSpPr>
        <p:spPr>
          <a:xfrm>
            <a:off x="1648301" y="4013316"/>
            <a:ext cx="9717024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718262-DDDB-61CD-476F-C86F60E4B82A}"/>
              </a:ext>
            </a:extLst>
          </p:cNvPr>
          <p:cNvSpPr/>
          <p:nvPr/>
        </p:nvSpPr>
        <p:spPr>
          <a:xfrm>
            <a:off x="7153998" y="4558542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0164B1-3980-78F9-4BE6-3F73F774A8FF}"/>
              </a:ext>
            </a:extLst>
          </p:cNvPr>
          <p:cNvGrpSpPr/>
          <p:nvPr/>
        </p:nvGrpSpPr>
        <p:grpSpPr>
          <a:xfrm>
            <a:off x="5647585" y="4558543"/>
            <a:ext cx="1502198" cy="440959"/>
            <a:chOff x="2312718" y="1033880"/>
            <a:chExt cx="1502198" cy="4409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754F30-5D8B-FFFB-17E7-71FA1AF6E5EC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785BC87-62B7-B789-91E1-45C4A58A1B8D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EB24586-C7C9-5336-8066-46FD73EA294D}"/>
              </a:ext>
            </a:extLst>
          </p:cNvPr>
          <p:cNvSpPr/>
          <p:nvPr/>
        </p:nvSpPr>
        <p:spPr>
          <a:xfrm>
            <a:off x="2597103" y="4558542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402A71-B80C-CC12-FFD0-726474FFD811}"/>
              </a:ext>
            </a:extLst>
          </p:cNvPr>
          <p:cNvGrpSpPr/>
          <p:nvPr/>
        </p:nvGrpSpPr>
        <p:grpSpPr>
          <a:xfrm>
            <a:off x="1090690" y="4558543"/>
            <a:ext cx="1502198" cy="440959"/>
            <a:chOff x="2312718" y="1033880"/>
            <a:chExt cx="1502198" cy="44095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093503-FDB1-D13A-0C55-AEFA12F3EAE0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ADA88B-0E6F-4A9D-64EC-57E6A1691E88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D50582-3500-618D-A2ED-3FFBD3A8B26B}"/>
              </a:ext>
            </a:extLst>
          </p:cNvPr>
          <p:cNvGrpSpPr/>
          <p:nvPr/>
        </p:nvGrpSpPr>
        <p:grpSpPr>
          <a:xfrm>
            <a:off x="3567702" y="4558542"/>
            <a:ext cx="1502198" cy="440959"/>
            <a:chOff x="2312718" y="1033880"/>
            <a:chExt cx="1502198" cy="44095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B758264-81E5-AEF5-7BBA-88D0179D3463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314883A-0B40-0F68-F7E0-55AC86791161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B7BF7136-55FD-DFC6-BE29-FEFF9327FD0D}"/>
              </a:ext>
            </a:extLst>
          </p:cNvPr>
          <p:cNvSpPr/>
          <p:nvPr/>
        </p:nvSpPr>
        <p:spPr>
          <a:xfrm>
            <a:off x="10079768" y="4558543"/>
            <a:ext cx="403122" cy="440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98DD928-70A1-E46D-0C16-3620756DCD44}"/>
              </a:ext>
            </a:extLst>
          </p:cNvPr>
          <p:cNvGrpSpPr/>
          <p:nvPr/>
        </p:nvGrpSpPr>
        <p:grpSpPr>
          <a:xfrm>
            <a:off x="8573355" y="4558544"/>
            <a:ext cx="1502198" cy="440959"/>
            <a:chOff x="2312718" y="1033880"/>
            <a:chExt cx="1502198" cy="44095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52390D-753F-2303-7ADD-DF9101C0F3B8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D0236AF-83E3-4BBE-E821-E79C2541C5A1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64" name="Arrow: Down 63">
            <a:extLst>
              <a:ext uri="{FF2B5EF4-FFF2-40B4-BE49-F238E27FC236}">
                <a16:creationId xmlns:a16="http://schemas.microsoft.com/office/drawing/2014/main" id="{8C3EDBB4-E70D-9406-28A0-FAF643D82637}"/>
              </a:ext>
            </a:extLst>
          </p:cNvPr>
          <p:cNvSpPr/>
          <p:nvPr/>
        </p:nvSpPr>
        <p:spPr>
          <a:xfrm>
            <a:off x="4320061" y="5079859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55AF3889-FEDF-4855-F42B-2BD0CDDC2FC4}"/>
              </a:ext>
            </a:extLst>
          </p:cNvPr>
          <p:cNvSpPr/>
          <p:nvPr/>
        </p:nvSpPr>
        <p:spPr>
          <a:xfrm>
            <a:off x="6608881" y="5079859"/>
            <a:ext cx="563647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0902279-9E92-30A2-65D4-3749C21352EB}"/>
              </a:ext>
            </a:extLst>
          </p:cNvPr>
          <p:cNvSpPr/>
          <p:nvPr/>
        </p:nvSpPr>
        <p:spPr>
          <a:xfrm>
            <a:off x="3899821" y="5820956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4540B9-A8EA-5791-7B08-4276BB582D5D}"/>
              </a:ext>
            </a:extLst>
          </p:cNvPr>
          <p:cNvSpPr/>
          <p:nvPr/>
        </p:nvSpPr>
        <p:spPr>
          <a:xfrm>
            <a:off x="6164826" y="5820955"/>
            <a:ext cx="1440426" cy="41851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A7750B-F689-C8B5-5B8E-0598AABEFF9B}"/>
              </a:ext>
            </a:extLst>
          </p:cNvPr>
          <p:cNvGrpSpPr/>
          <p:nvPr/>
        </p:nvGrpSpPr>
        <p:grpSpPr>
          <a:xfrm>
            <a:off x="6153538" y="6318123"/>
            <a:ext cx="1502198" cy="440959"/>
            <a:chOff x="2312718" y="1033880"/>
            <a:chExt cx="1502198" cy="440959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9535244-63E0-009A-CA1A-47E21142EC46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556A007-93DA-6671-CE83-DF651B02012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7AB99F5-72F6-45D0-B32A-E574E0B4101E}"/>
              </a:ext>
            </a:extLst>
          </p:cNvPr>
          <p:cNvGrpSpPr/>
          <p:nvPr/>
        </p:nvGrpSpPr>
        <p:grpSpPr>
          <a:xfrm>
            <a:off x="2217323" y="6318123"/>
            <a:ext cx="1502198" cy="440959"/>
            <a:chOff x="2312718" y="1033880"/>
            <a:chExt cx="1502198" cy="44095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FC292AE-8273-7E36-6D57-E3E493CA5AAD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5920ABD-CE0E-FC95-0DDF-87F8AFAD0CA0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B10C5D-1D9B-C51C-BFC3-95C2AD4B6623}"/>
              </a:ext>
            </a:extLst>
          </p:cNvPr>
          <p:cNvGrpSpPr/>
          <p:nvPr/>
        </p:nvGrpSpPr>
        <p:grpSpPr>
          <a:xfrm>
            <a:off x="3881769" y="6318124"/>
            <a:ext cx="1502198" cy="440959"/>
            <a:chOff x="2312718" y="1033880"/>
            <a:chExt cx="1502198" cy="440959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EFB4A2F-1716-6931-C56C-E7480C0852E1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748AC3-550F-52FA-854D-A0E59D2F0919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C04DDA-5556-DDF1-E761-319234F9843A}"/>
              </a:ext>
            </a:extLst>
          </p:cNvPr>
          <p:cNvGrpSpPr/>
          <p:nvPr/>
        </p:nvGrpSpPr>
        <p:grpSpPr>
          <a:xfrm>
            <a:off x="7817984" y="6318122"/>
            <a:ext cx="1502198" cy="440959"/>
            <a:chOff x="2312718" y="1033880"/>
            <a:chExt cx="1502198" cy="44095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C0DD66A-8CE7-0C00-89AA-2EF32E4E4314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A462568-8DD2-8EC3-8936-A1E32AABB75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9FD69F-F103-CAF6-E589-F0EEBA221A44}"/>
              </a:ext>
            </a:extLst>
          </p:cNvPr>
          <p:cNvSpPr/>
          <p:nvPr/>
        </p:nvSpPr>
        <p:spPr>
          <a:xfrm>
            <a:off x="2509315" y="2765576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4F0E02-F88D-ED01-D1AA-798721E6EDDB}"/>
              </a:ext>
            </a:extLst>
          </p:cNvPr>
          <p:cNvSpPr/>
          <p:nvPr/>
        </p:nvSpPr>
        <p:spPr>
          <a:xfrm>
            <a:off x="5786170" y="2770617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CD7C37-E421-1994-B317-3A1B7B826868}"/>
              </a:ext>
            </a:extLst>
          </p:cNvPr>
          <p:cNvSpPr/>
          <p:nvPr/>
        </p:nvSpPr>
        <p:spPr>
          <a:xfrm>
            <a:off x="8913702" y="2765576"/>
            <a:ext cx="1384210" cy="4185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4D2891-FAFA-C925-4E95-B898618467AB}"/>
              </a:ext>
            </a:extLst>
          </p:cNvPr>
          <p:cNvSpPr/>
          <p:nvPr/>
        </p:nvSpPr>
        <p:spPr>
          <a:xfrm>
            <a:off x="688258" y="1445930"/>
            <a:ext cx="3654891" cy="717573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1B26D8-0CBB-6472-68EC-E20107398E72}"/>
              </a:ext>
            </a:extLst>
          </p:cNvPr>
          <p:cNvGrpSpPr/>
          <p:nvPr/>
        </p:nvGrpSpPr>
        <p:grpSpPr>
          <a:xfrm>
            <a:off x="2450321" y="3332227"/>
            <a:ext cx="1502198" cy="440959"/>
            <a:chOff x="2312718" y="1033880"/>
            <a:chExt cx="1502198" cy="44095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742DE61-E904-06E1-9DCA-CA0E50D993BE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Horse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8D81E1-8632-BAB8-F095-C49EFCAF9E3F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EC450C2D-3E19-F1F7-A5C9-A9B1A2C72D2D}"/>
              </a:ext>
            </a:extLst>
          </p:cNvPr>
          <p:cNvSpPr/>
          <p:nvPr/>
        </p:nvSpPr>
        <p:spPr>
          <a:xfrm>
            <a:off x="5463730" y="2109156"/>
            <a:ext cx="1982001" cy="635941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1571B4F-DA02-8002-9A2D-2C303D21CCFA}"/>
              </a:ext>
            </a:extLst>
          </p:cNvPr>
          <p:cNvGrpSpPr/>
          <p:nvPr/>
        </p:nvGrpSpPr>
        <p:grpSpPr>
          <a:xfrm>
            <a:off x="5727176" y="3336386"/>
            <a:ext cx="1502198" cy="440959"/>
            <a:chOff x="2312718" y="1033880"/>
            <a:chExt cx="1502198" cy="44095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46E2F0-A0F3-7007-9F4E-E2FB412CD455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71155A9-D331-C46C-6964-001A7C501908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9B1C592-41ED-6C83-507D-A6D3F411EE08}"/>
              </a:ext>
            </a:extLst>
          </p:cNvPr>
          <p:cNvSpPr/>
          <p:nvPr/>
        </p:nvSpPr>
        <p:spPr>
          <a:xfrm>
            <a:off x="7655737" y="1413893"/>
            <a:ext cx="4247262" cy="1294719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C948FC7-A636-3F5D-7DCF-7B3B4F9B2354}"/>
              </a:ext>
            </a:extLst>
          </p:cNvPr>
          <p:cNvGrpSpPr/>
          <p:nvPr/>
        </p:nvGrpSpPr>
        <p:grpSpPr>
          <a:xfrm>
            <a:off x="8103609" y="3318716"/>
            <a:ext cx="1502198" cy="440959"/>
            <a:chOff x="2312718" y="1033880"/>
            <a:chExt cx="1502198" cy="44095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D85A8B-A5A7-9518-F854-1D87A0C5D629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Bear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A0A6B82-B383-8DBE-A3CB-37276D0CC503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03B40D-6EAF-AEEC-82F5-4BF140A32765}"/>
              </a:ext>
            </a:extLst>
          </p:cNvPr>
          <p:cNvGrpSpPr/>
          <p:nvPr/>
        </p:nvGrpSpPr>
        <p:grpSpPr>
          <a:xfrm>
            <a:off x="9827718" y="3318310"/>
            <a:ext cx="1502198" cy="440959"/>
            <a:chOff x="2312718" y="1033880"/>
            <a:chExt cx="1502198" cy="44095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6DAEC30-58B2-99E3-2CB9-84064C0D448E}"/>
                </a:ext>
              </a:extLst>
            </p:cNvPr>
            <p:cNvSpPr>
              <a:spLocks/>
            </p:cNvSpPr>
            <p:nvPr/>
          </p:nvSpPr>
          <p:spPr>
            <a:xfrm>
              <a:off x="2312718" y="1033880"/>
              <a:ext cx="1099076" cy="440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Parrot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381B24-D7B8-9413-3CC5-90039B0E795B}"/>
                </a:ext>
              </a:extLst>
            </p:cNvPr>
            <p:cNvSpPr/>
            <p:nvPr/>
          </p:nvSpPr>
          <p:spPr>
            <a:xfrm>
              <a:off x="3411794" y="1033880"/>
              <a:ext cx="403122" cy="44095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6995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8" grpId="0" animBg="1"/>
      <p:bldP spid="64" grpId="0" animBg="1"/>
      <p:bldP spid="65" grpId="0" animBg="1"/>
      <p:bldP spid="66" grpId="0" animBg="1"/>
      <p:bldP spid="67" grpId="0" animBg="1"/>
      <p:bldP spid="6" grpId="0" animBg="1"/>
      <p:bldP spid="7" grpId="0" animBg="1"/>
      <p:bldP spid="40" grpId="0" animBg="1"/>
      <p:bldP spid="41" grpId="0" animBg="1"/>
      <p:bldP spid="63" grpId="0" animBg="1"/>
      <p:bldP spid="7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59510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Secondary Sorting</a:t>
            </a: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D1AE4-3A3D-F8A8-AB4B-CE56E71B8DF4}"/>
              </a:ext>
            </a:extLst>
          </p:cNvPr>
          <p:cNvSpPr txBox="1"/>
          <p:nvPr/>
        </p:nvSpPr>
        <p:spPr>
          <a:xfrm>
            <a:off x="1675105" y="1550008"/>
            <a:ext cx="7882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Shuffle sort phase sorts keys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Can we efficiently sort values?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Google MapReduce have an option to set secondary sorting of values</a:t>
            </a:r>
          </a:p>
        </p:txBody>
      </p:sp>
      <p:pic>
        <p:nvPicPr>
          <p:cNvPr id="6" name="Picture 5" descr="An elephant in the wild&#10;&#10;Description automatically generated">
            <a:extLst>
              <a:ext uri="{FF2B5EF4-FFF2-40B4-BE49-F238E27FC236}">
                <a16:creationId xmlns:a16="http://schemas.microsoft.com/office/drawing/2014/main" id="{BDB8F566-45E0-334A-D4A5-E1DE090D2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34" y="2942298"/>
            <a:ext cx="5663921" cy="377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6185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59510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Secondary Sorting</a:t>
            </a: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71B398-8BBA-7FEA-549C-AF401197FC80}"/>
              </a:ext>
            </a:extLst>
          </p:cNvPr>
          <p:cNvSpPr/>
          <p:nvPr/>
        </p:nvSpPr>
        <p:spPr>
          <a:xfrm>
            <a:off x="6825724" y="1033881"/>
            <a:ext cx="4164602" cy="5561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 of values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A00CF-2782-9D1A-66D7-679571A1882A}"/>
              </a:ext>
            </a:extLst>
          </p:cNvPr>
          <p:cNvSpPr/>
          <p:nvPr/>
        </p:nvSpPr>
        <p:spPr>
          <a:xfrm>
            <a:off x="2312718" y="1033880"/>
            <a:ext cx="2143432" cy="55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E961C-B306-B1F5-88E1-9ABE4CBFFAAB}"/>
              </a:ext>
            </a:extLst>
          </p:cNvPr>
          <p:cNvSpPr/>
          <p:nvPr/>
        </p:nvSpPr>
        <p:spPr>
          <a:xfrm>
            <a:off x="4908434" y="1033880"/>
            <a:ext cx="1917290" cy="5561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Sort value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B2295-74FC-508C-E092-5D2C7B85B9AE}"/>
              </a:ext>
            </a:extLst>
          </p:cNvPr>
          <p:cNvSpPr/>
          <p:nvPr/>
        </p:nvSpPr>
        <p:spPr>
          <a:xfrm>
            <a:off x="4908434" y="1033879"/>
            <a:ext cx="6081892" cy="5561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Value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D906F-9EA1-3DAA-CB4B-292DB41CD13E}"/>
              </a:ext>
            </a:extLst>
          </p:cNvPr>
          <p:cNvSpPr/>
          <p:nvPr/>
        </p:nvSpPr>
        <p:spPr>
          <a:xfrm>
            <a:off x="6825724" y="2713587"/>
            <a:ext cx="4164602" cy="5561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 of values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6ED14-80D9-C4DF-8AC9-6489ACDD548E}"/>
              </a:ext>
            </a:extLst>
          </p:cNvPr>
          <p:cNvSpPr/>
          <p:nvPr/>
        </p:nvSpPr>
        <p:spPr>
          <a:xfrm>
            <a:off x="2312718" y="2713586"/>
            <a:ext cx="2143432" cy="55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C2E2A-DAFB-CD80-BDB1-C52B2A235598}"/>
              </a:ext>
            </a:extLst>
          </p:cNvPr>
          <p:cNvSpPr/>
          <p:nvPr/>
        </p:nvSpPr>
        <p:spPr>
          <a:xfrm>
            <a:off x="4456150" y="2713586"/>
            <a:ext cx="1917290" cy="55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Sort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A3DA07-5A22-3D97-B463-B88DA2A6C79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414795" y="1590044"/>
            <a:ext cx="681205" cy="1123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392100-A758-46F2-57D9-552E64EFB1E2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949380" y="1590044"/>
            <a:ext cx="958645" cy="1123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B0BB71-7D27-D732-3F96-038FE579A1D4}"/>
              </a:ext>
            </a:extLst>
          </p:cNvPr>
          <p:cNvSpPr/>
          <p:nvPr/>
        </p:nvSpPr>
        <p:spPr>
          <a:xfrm>
            <a:off x="1823575" y="3563077"/>
            <a:ext cx="9717024" cy="41851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Shuffle Sort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BDAC1B-C9FE-4477-15FB-8FB768D5CF69}"/>
              </a:ext>
            </a:extLst>
          </p:cNvPr>
          <p:cNvSpPr/>
          <p:nvPr/>
        </p:nvSpPr>
        <p:spPr>
          <a:xfrm>
            <a:off x="395428" y="3100742"/>
            <a:ext cx="1384210" cy="92467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partitioner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C7AE9D-363B-3D10-E803-042E89D4A5CB}"/>
              </a:ext>
            </a:extLst>
          </p:cNvPr>
          <p:cNvSpPr/>
          <p:nvPr/>
        </p:nvSpPr>
        <p:spPr>
          <a:xfrm>
            <a:off x="6825724" y="4277997"/>
            <a:ext cx="4164602" cy="5561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 of values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60AB8B-96DB-215D-5E34-7E0C322CB1DB}"/>
              </a:ext>
            </a:extLst>
          </p:cNvPr>
          <p:cNvSpPr/>
          <p:nvPr/>
        </p:nvSpPr>
        <p:spPr>
          <a:xfrm>
            <a:off x="2312718" y="4277996"/>
            <a:ext cx="2143432" cy="5561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7014A4-BCE4-4926-6E96-910AE1A8B97A}"/>
              </a:ext>
            </a:extLst>
          </p:cNvPr>
          <p:cNvSpPr/>
          <p:nvPr/>
        </p:nvSpPr>
        <p:spPr>
          <a:xfrm>
            <a:off x="4456150" y="4277996"/>
            <a:ext cx="1917290" cy="55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Sort value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D46A9F-113E-98D3-F4FA-DBA03451EBE4}"/>
              </a:ext>
            </a:extLst>
          </p:cNvPr>
          <p:cNvSpPr/>
          <p:nvPr/>
        </p:nvSpPr>
        <p:spPr>
          <a:xfrm>
            <a:off x="6825724" y="5635543"/>
            <a:ext cx="4164602" cy="5561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 of values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51AEA8-9278-F9C7-A513-5F790E26FAB3}"/>
              </a:ext>
            </a:extLst>
          </p:cNvPr>
          <p:cNvSpPr/>
          <p:nvPr/>
        </p:nvSpPr>
        <p:spPr>
          <a:xfrm>
            <a:off x="2312718" y="5635542"/>
            <a:ext cx="2143432" cy="55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1D60AB-B710-2915-AE8A-95CD651D37C8}"/>
              </a:ext>
            </a:extLst>
          </p:cNvPr>
          <p:cNvSpPr/>
          <p:nvPr/>
        </p:nvSpPr>
        <p:spPr>
          <a:xfrm>
            <a:off x="4908434" y="5635542"/>
            <a:ext cx="1917290" cy="5561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Sort value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5A921E-4DA8-4571-F1E8-96DBD3C91FF3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5414795" y="4834161"/>
            <a:ext cx="452284" cy="801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C75F91-7262-EC86-4D64-D998DA4073EE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8908025" y="4834162"/>
            <a:ext cx="0" cy="801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07EF0C3-B0D9-8658-8499-2FAFE6D6E106}"/>
              </a:ext>
            </a:extLst>
          </p:cNvPr>
          <p:cNvSpPr txBox="1"/>
          <p:nvPr/>
        </p:nvSpPr>
        <p:spPr>
          <a:xfrm>
            <a:off x="3933650" y="4831079"/>
            <a:ext cx="10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Sorted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07ABD-1457-4614-F668-76E73CFCB4A0}"/>
              </a:ext>
            </a:extLst>
          </p:cNvPr>
          <p:cNvSpPr txBox="1"/>
          <p:nvPr/>
        </p:nvSpPr>
        <p:spPr>
          <a:xfrm>
            <a:off x="5366277" y="6191707"/>
            <a:ext cx="10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Sorted</a:t>
            </a:r>
          </a:p>
        </p:txBody>
      </p:sp>
    </p:spTree>
    <p:extLst>
      <p:ext uri="{BB962C8B-B14F-4D97-AF65-F5344CB8AC3E}">
        <p14:creationId xmlns:p14="http://schemas.microsoft.com/office/powerpoint/2010/main" val="6901614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3156155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Representing Graphs </a:t>
            </a: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2996F-86E4-9E1E-F507-9F0ACFB0996D}"/>
              </a:ext>
            </a:extLst>
          </p:cNvPr>
          <p:cNvSpPr txBox="1"/>
          <p:nvPr/>
        </p:nvSpPr>
        <p:spPr>
          <a:xfrm>
            <a:off x="2478974" y="2368495"/>
            <a:ext cx="7882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exists in a context of an underlying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graphs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URLs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7880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ADB01A-55AB-1511-E456-513B9E05A862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0909CE-9EDC-CFEE-5B54-83C7C5F97DC0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9A325E6A-070C-3BD5-586B-906DDA4673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D8105A-02CF-399D-42E3-40C93A446CFE}"/>
              </a:ext>
            </a:extLst>
          </p:cNvPr>
          <p:cNvSpPr/>
          <p:nvPr/>
        </p:nvSpPr>
        <p:spPr>
          <a:xfrm>
            <a:off x="4555435" y="2851355"/>
            <a:ext cx="2821858" cy="44245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2996F-86E4-9E1E-F507-9F0ACFB0996D}"/>
              </a:ext>
            </a:extLst>
          </p:cNvPr>
          <p:cNvSpPr txBox="1"/>
          <p:nvPr/>
        </p:nvSpPr>
        <p:spPr>
          <a:xfrm>
            <a:off x="3681609" y="2368495"/>
            <a:ext cx="7882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Graph representations: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Adjacency matrix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Incidence matrix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Edge 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Adjacency lists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3156155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Representing Graphs </a:t>
            </a: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96ED7-5BD2-BB81-E0D9-70E285D80319}"/>
              </a:ext>
            </a:extLst>
          </p:cNvPr>
          <p:cNvSpPr txBox="1"/>
          <p:nvPr/>
        </p:nvSpPr>
        <p:spPr>
          <a:xfrm>
            <a:off x="8092426" y="1963287"/>
            <a:ext cx="3655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Adjacency matrix becomes huge for large networks</a:t>
            </a:r>
          </a:p>
          <a:p>
            <a:endParaRPr lang="en-US" sz="2400" dirty="0"/>
          </a:p>
          <a:p>
            <a:r>
              <a:rPr lang="en-US" sz="2400" dirty="0"/>
              <a:t>For large networks it is sparse</a:t>
            </a:r>
          </a:p>
        </p:txBody>
      </p:sp>
    </p:spTree>
    <p:extLst>
      <p:ext uri="{BB962C8B-B14F-4D97-AF65-F5344CB8AC3E}">
        <p14:creationId xmlns:p14="http://schemas.microsoft.com/office/powerpoint/2010/main" val="6812163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5F5D-A08A-F549-C835-40B02E470492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3156155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Adjacency Lists</a:t>
            </a:r>
          </a:p>
        </p:txBody>
      </p:sp>
      <p:pic>
        <p:nvPicPr>
          <p:cNvPr id="3" name="Picture 2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88690494-A01A-E6E2-ED1C-635204FD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6" y="51876"/>
            <a:ext cx="836496" cy="836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B7EBC-6600-F980-83F5-24F33AB1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177"/>
            <a:ext cx="12192000" cy="53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20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553436" y="-17142987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Pictures</a:t>
            </a:r>
            <a:endParaRPr lang="en-US" dirty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IBM PC Computer</a:t>
            </a:r>
            <a:r>
              <a:rPr lang="en-US" sz="2400" dirty="0"/>
              <a:t> by </a:t>
            </a:r>
            <a:r>
              <a:rPr lang="en-US" sz="2400" i="1" dirty="0"/>
              <a:t>Luke Jones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old computer</a:t>
            </a:r>
            <a:r>
              <a:rPr lang="en-US" sz="2400" dirty="0"/>
              <a:t> by </a:t>
            </a:r>
            <a:r>
              <a:rPr lang="en-US" sz="2400" i="1" dirty="0"/>
              <a:t>Jeff Dray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HMS computer</a:t>
            </a:r>
            <a:r>
              <a:rPr lang="en-US" sz="2400" dirty="0"/>
              <a:t> by </a:t>
            </a:r>
            <a:r>
              <a:rPr lang="en-US" sz="2400" i="1" dirty="0" err="1"/>
              <a:t>kitschweb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abandoned</a:t>
            </a:r>
            <a:r>
              <a:rPr lang="en-US" sz="2400" dirty="0"/>
              <a:t> by </a:t>
            </a:r>
            <a:r>
              <a:rPr lang="en-US" sz="2400" i="1" dirty="0"/>
              <a:t>Ruin Raider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Folder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Operational System</a:t>
            </a:r>
            <a:r>
              <a:rPr lang="en-US" sz="2400" dirty="0"/>
              <a:t> by </a:t>
            </a:r>
            <a:r>
              <a:rPr lang="en-US" sz="2400" i="1" dirty="0"/>
              <a:t>Design Circle </a:t>
            </a:r>
            <a:r>
              <a:rPr lang="en-US" sz="1600" dirty="0"/>
              <a:t>on flaticon.com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Browser</a:t>
            </a:r>
            <a:r>
              <a:rPr lang="en-US" sz="2400" dirty="0"/>
              <a:t> by </a:t>
            </a:r>
            <a:r>
              <a:rPr lang="en-US" sz="2400" i="1" dirty="0" err="1"/>
              <a:t>Smashicons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Theory</a:t>
            </a:r>
            <a:r>
              <a:rPr lang="en-US" sz="2400" dirty="0"/>
              <a:t> by </a:t>
            </a:r>
            <a:r>
              <a:rPr lang="en-US" sz="2400" i="1" dirty="0"/>
              <a:t>Dewi Sari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Distribution</a:t>
            </a:r>
            <a:r>
              <a:rPr lang="en-US" sz="2400" dirty="0"/>
              <a:t> by </a:t>
            </a:r>
            <a:r>
              <a:rPr lang="en-US" sz="2400" i="1" dirty="0" err="1"/>
              <a:t>wanicon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Cogwheel</a:t>
            </a:r>
            <a:r>
              <a:rPr lang="en-US" sz="2400" dirty="0"/>
              <a:t> by </a:t>
            </a:r>
            <a:r>
              <a:rPr lang="en-US" sz="2400" i="1" dirty="0"/>
              <a:t>Three musketeers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Cluster Computing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Algorithm</a:t>
            </a:r>
            <a:r>
              <a:rPr lang="en-US" sz="2400" dirty="0"/>
              <a:t> by </a:t>
            </a:r>
            <a:r>
              <a:rPr lang="en-US" sz="2400" i="1" dirty="0" err="1"/>
              <a:t>Pixelmeetup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Kubernetes-icon-color</a:t>
            </a:r>
            <a:r>
              <a:rPr lang="en-US" sz="2400" dirty="0"/>
              <a:t> by </a:t>
            </a:r>
            <a:r>
              <a:rPr lang="en-US" sz="2400" i="1" dirty="0" err="1"/>
              <a:t>Jmeybohm</a:t>
            </a:r>
            <a:r>
              <a:rPr lang="en-US" sz="2400" dirty="0"/>
              <a:t> </a:t>
            </a:r>
            <a:r>
              <a:rPr lang="en-US" sz="1600" dirty="0"/>
              <a:t>(CC 4.0)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Elephant</a:t>
            </a:r>
            <a:r>
              <a:rPr lang="en-US" sz="2400" dirty="0"/>
              <a:t> by </a:t>
            </a:r>
            <a:r>
              <a:rPr lang="en-US" sz="2400" i="1" dirty="0"/>
              <a:t>Jim, the Photographer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04_Thinkpad_P72_Hero_Rear_facing_left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BTNHD Production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Word</a:t>
            </a:r>
            <a:r>
              <a:rPr lang="en-US" sz="2400" dirty="0"/>
              <a:t> by </a:t>
            </a:r>
            <a:r>
              <a:rPr lang="en-US" sz="2400" i="1" dirty="0"/>
              <a:t>Roman K</a:t>
            </a:r>
            <a:r>
              <a:rPr lang="sk-SK" sz="2400" i="1" dirty="0"/>
              <a:t>áč</a:t>
            </a:r>
            <a:r>
              <a:rPr lang="en-US" sz="2400" i="1" dirty="0" err="1"/>
              <a:t>erek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Elephant</a:t>
            </a:r>
            <a:r>
              <a:rPr lang="en-US" sz="2400" dirty="0"/>
              <a:t> by </a:t>
            </a:r>
            <a:r>
              <a:rPr lang="en-US" sz="2400" i="1" dirty="0"/>
              <a:t>Tony </a:t>
            </a:r>
            <a:r>
              <a:rPr lang="en-US" sz="2400" i="1" dirty="0" err="1"/>
              <a:t>Hisgett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Lian Li PC-A17</a:t>
            </a:r>
            <a:r>
              <a:rPr lang="en-US" sz="2400" dirty="0"/>
              <a:t> by </a:t>
            </a:r>
            <a:r>
              <a:rPr lang="en-US" sz="2400" i="1" dirty="0" err="1"/>
              <a:t>jermainemaree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elephant bath</a:t>
            </a:r>
            <a:r>
              <a:rPr lang="en-US" sz="2400" dirty="0"/>
              <a:t> by </a:t>
            </a:r>
            <a:r>
              <a:rPr lang="en-US" sz="2400" i="1" dirty="0"/>
              <a:t>Andrea Hale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Ballot box for the 2019 presidential elections</a:t>
            </a: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	in Slovakia.</a:t>
            </a:r>
            <a:r>
              <a:rPr lang="en-US" sz="2400" dirty="0"/>
              <a:t> by </a:t>
            </a:r>
            <a:r>
              <a:rPr lang="en-US" sz="2400" i="1" dirty="0"/>
              <a:t>Matej </a:t>
            </a:r>
            <a:r>
              <a:rPr lang="en-US" sz="2400" i="1" dirty="0" err="1"/>
              <a:t>Grochal</a:t>
            </a:r>
            <a:r>
              <a:rPr lang="en-US" sz="2400" dirty="0"/>
              <a:t> </a:t>
            </a:r>
            <a:r>
              <a:rPr lang="en-US" sz="1600" dirty="0"/>
              <a:t>(CC BY-SA 4.0)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The Big Question Mark Sculpture </a:t>
            </a:r>
            <a:r>
              <a:rPr lang="en-US" sz="2400" dirty="0"/>
              <a:t>by </a:t>
            </a:r>
            <a:r>
              <a:rPr lang="en-US" sz="2400" i="1" dirty="0"/>
              <a:t>Martin Pettitt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2400" dirty="0">
              <a:hlinkClick r:id="rId25"/>
            </a:endParaRP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Elephant</a:t>
            </a:r>
            <a:r>
              <a:rPr lang="en-US" sz="2400" dirty="0"/>
              <a:t> by </a:t>
            </a:r>
            <a:r>
              <a:rPr lang="en-US" sz="2400" i="1" dirty="0"/>
              <a:t>Ed Bierman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Elephants</a:t>
            </a:r>
            <a:r>
              <a:rPr lang="en-US" sz="2400" dirty="0"/>
              <a:t> by </a:t>
            </a:r>
            <a:r>
              <a:rPr lang="en-US" sz="2400" i="1" dirty="0"/>
              <a:t>Steven Tan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javascript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task</a:t>
            </a:r>
            <a:r>
              <a:rPr lang="en-US" sz="2400" dirty="0"/>
              <a:t> by </a:t>
            </a:r>
            <a:r>
              <a:rPr lang="en-US" sz="2400" i="1" dirty="0" err="1"/>
              <a:t>Prosymbols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creature</a:t>
            </a:r>
            <a:r>
              <a:rPr lang="en-US" sz="2400" dirty="0"/>
              <a:t> by </a:t>
            </a:r>
            <a:r>
              <a:rPr lang="en-US" sz="2400" i="1" dirty="0"/>
              <a:t>Vector Squad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rabbit</a:t>
            </a:r>
            <a:r>
              <a:rPr lang="en-US" sz="2400" dirty="0"/>
              <a:t> by </a:t>
            </a:r>
            <a:r>
              <a:rPr lang="en-US" sz="2400" i="1" dirty="0" err="1"/>
              <a:t>dDara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Elephant herd </a:t>
            </a:r>
            <a:r>
              <a:rPr lang="en-US" sz="2400" dirty="0" err="1">
                <a:hlinkClick r:id="rId31"/>
              </a:rPr>
              <a:t>drinkning</a:t>
            </a:r>
            <a:r>
              <a:rPr lang="en-US" sz="2400" dirty="0"/>
              <a:t> by </a:t>
            </a:r>
            <a:r>
              <a:rPr lang="en-US" sz="2400" i="1" dirty="0"/>
              <a:t>colinjackson1972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SHU_4532</a:t>
            </a:r>
            <a:r>
              <a:rPr lang="en-US" sz="2400" dirty="0"/>
              <a:t> by </a:t>
            </a:r>
            <a:r>
              <a:rPr lang="en-US" sz="2400" i="1" dirty="0" err="1"/>
              <a:t>Subharnab</a:t>
            </a:r>
            <a:r>
              <a:rPr lang="en-US" sz="2400" i="1" dirty="0"/>
              <a:t> Majumdar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Ghost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Elephant</a:t>
            </a:r>
            <a:r>
              <a:rPr lang="en-US" sz="2400" dirty="0"/>
              <a:t> by </a:t>
            </a:r>
            <a:r>
              <a:rPr lang="en-US" sz="2400" i="1" dirty="0" err="1"/>
              <a:t>Bintangbis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Baby elephant with curled trunk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 err="1"/>
              <a:t>Tambako</a:t>
            </a:r>
            <a:r>
              <a:rPr lang="en-US" sz="2400" i="1" dirty="0"/>
              <a:t> The Jaguar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/>
              <a:t>Data-Intensive Text Processing with MapReduce</a:t>
            </a:r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J. Lin and C. Dyer</a:t>
            </a:r>
          </a:p>
          <a:p>
            <a:pPr marL="0" indent="0">
              <a:buNone/>
            </a:pPr>
            <a:r>
              <a:rPr lang="en-US" sz="2400" dirty="0">
                <a:hlinkClick r:id="rId35"/>
              </a:rPr>
              <a:t>Hadoop Official Webpage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6"/>
              </a:rPr>
              <a:t>cognitiveclass.ai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7"/>
              </a:rPr>
              <a:t>Giraph Official Webpage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/>
              <a:t>The Google File System, ACM, 2003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dirty="0"/>
              <a:t>by</a:t>
            </a:r>
            <a:r>
              <a:rPr lang="en-US" sz="2400" i="1" dirty="0"/>
              <a:t> S. Ghemawat, H. </a:t>
            </a:r>
            <a:r>
              <a:rPr lang="en-US" sz="2400" i="1" dirty="0" err="1"/>
              <a:t>Gobioff</a:t>
            </a:r>
            <a:r>
              <a:rPr lang="en-US" sz="2400" i="1" dirty="0"/>
              <a:t> and S.-T. Leung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References</a:t>
            </a:r>
          </a:p>
        </p:txBody>
      </p:sp>
      <p:pic>
        <p:nvPicPr>
          <p:cNvPr id="5" name="Picture 4" descr="A close-up of an elephant's face&#10;&#10;Description automatically generated">
            <a:extLst>
              <a:ext uri="{FF2B5EF4-FFF2-40B4-BE49-F238E27FC236}">
                <a16:creationId xmlns:a16="http://schemas.microsoft.com/office/drawing/2014/main" id="{4200F926-A1A6-3EF0-CF3B-748FD24D663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7398" y="1472381"/>
            <a:ext cx="2285442" cy="3429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CEE-DD22-78EC-2E12-042B5A7E5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077" cy="855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7746C8-E27F-02CD-D93A-ECC49D7E02F1}"/>
              </a:ext>
            </a:extLst>
          </p:cNvPr>
          <p:cNvSpPr/>
          <p:nvPr/>
        </p:nvSpPr>
        <p:spPr>
          <a:xfrm>
            <a:off x="4503176" y="228108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Hadoop</a:t>
            </a:r>
          </a:p>
        </p:txBody>
      </p:sp>
      <p:pic>
        <p:nvPicPr>
          <p:cNvPr id="5" name="Picture 4" descr="A yellow elephant with a black background&#10;&#10;Description automatically generated">
            <a:extLst>
              <a:ext uri="{FF2B5EF4-FFF2-40B4-BE49-F238E27FC236}">
                <a16:creationId xmlns:a16="http://schemas.microsoft.com/office/drawing/2014/main" id="{D0839BE1-29B3-5F3E-77AE-B007CC6D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66166"/>
            <a:ext cx="928041" cy="832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37C6C-EBBC-31B4-2BC2-F339236C1E5B}"/>
              </a:ext>
            </a:extLst>
          </p:cNvPr>
          <p:cNvSpPr/>
          <p:nvPr/>
        </p:nvSpPr>
        <p:spPr>
          <a:xfrm>
            <a:off x="4503176" y="694881"/>
            <a:ext cx="2802193" cy="100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Distributed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File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BE3CC2-401A-A94C-0241-5DD7B6C73229}"/>
              </a:ext>
            </a:extLst>
          </p:cNvPr>
          <p:cNvSpPr/>
          <p:nvPr/>
        </p:nvSpPr>
        <p:spPr>
          <a:xfrm>
            <a:off x="7900222" y="3511821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 Framework	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72A2A0-CD15-3802-1125-3EAB1C01F16A}"/>
              </a:ext>
            </a:extLst>
          </p:cNvPr>
          <p:cNvSpPr/>
          <p:nvPr/>
        </p:nvSpPr>
        <p:spPr>
          <a:xfrm>
            <a:off x="1096298" y="351523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Execution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	Engine</a:t>
            </a:r>
          </a:p>
        </p:txBody>
      </p:sp>
      <p:pic>
        <p:nvPicPr>
          <p:cNvPr id="19" name="Picture 18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AF65D89F-26C4-47E9-D64C-8E22FA14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28998"/>
            <a:ext cx="734655" cy="734655"/>
          </a:xfrm>
          <a:prstGeom prst="rect">
            <a:avLst/>
          </a:prstGeom>
        </p:spPr>
      </p:pic>
      <p:pic>
        <p:nvPicPr>
          <p:cNvPr id="21" name="Picture 20" descr="A computer screen with text&#10;&#10;Description automatically generated">
            <a:extLst>
              <a:ext uri="{FF2B5EF4-FFF2-40B4-BE49-F238E27FC236}">
                <a16:creationId xmlns:a16="http://schemas.microsoft.com/office/drawing/2014/main" id="{1EBDEF88-6434-6395-42DD-0FD75A72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3" y="3645938"/>
            <a:ext cx="734655" cy="734655"/>
          </a:xfrm>
          <a:prstGeom prst="rect">
            <a:avLst/>
          </a:prstGeom>
        </p:spPr>
      </p:pic>
      <p:pic>
        <p:nvPicPr>
          <p:cNvPr id="23" name="Picture 22" descr="A colorful gears with arrows&#10;&#10;Description automatically generated">
            <a:extLst>
              <a:ext uri="{FF2B5EF4-FFF2-40B4-BE49-F238E27FC236}">
                <a16:creationId xmlns:a16="http://schemas.microsoft.com/office/drawing/2014/main" id="{870FCDD2-0AB0-B848-2D9B-DC80D673D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5" y="3597852"/>
            <a:ext cx="830825" cy="8308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8B4F8D-8289-7B3F-6F1E-B4CED7634027}"/>
              </a:ext>
            </a:extLst>
          </p:cNvPr>
          <p:cNvSpPr/>
          <p:nvPr/>
        </p:nvSpPr>
        <p:spPr>
          <a:xfrm>
            <a:off x="9233871" y="495854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Concept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BC8058-1767-4D29-0088-679F72DA25FF}"/>
              </a:ext>
            </a:extLst>
          </p:cNvPr>
          <p:cNvSpPr/>
          <p:nvPr/>
        </p:nvSpPr>
        <p:spPr>
          <a:xfrm>
            <a:off x="9233872" y="2065096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E677A2-6254-0F7F-11D6-203211DD68DD}"/>
              </a:ext>
            </a:extLst>
          </p:cNvPr>
          <p:cNvSpPr/>
          <p:nvPr/>
        </p:nvSpPr>
        <p:spPr>
          <a:xfrm>
            <a:off x="122903" y="495854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YARN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7AC617-D83E-C1E5-C88C-4773193E3D4D}"/>
              </a:ext>
            </a:extLst>
          </p:cNvPr>
          <p:cNvSpPr/>
          <p:nvPr/>
        </p:nvSpPr>
        <p:spPr>
          <a:xfrm>
            <a:off x="122902" y="2071915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MapReduce 	V1</a:t>
            </a:r>
          </a:p>
        </p:txBody>
      </p:sp>
      <p:pic>
        <p:nvPicPr>
          <p:cNvPr id="29" name="Picture 28" descr="A book with a light bulb and a molecule&#10;&#10;Description automatically generated">
            <a:extLst>
              <a:ext uri="{FF2B5EF4-FFF2-40B4-BE49-F238E27FC236}">
                <a16:creationId xmlns:a16="http://schemas.microsoft.com/office/drawing/2014/main" id="{7E008B2F-B965-8902-DFF6-139CB2722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2065096"/>
            <a:ext cx="869866" cy="869866"/>
          </a:xfrm>
          <a:prstGeom prst="rect">
            <a:avLst/>
          </a:prstGeom>
        </p:spPr>
      </p:pic>
      <p:pic>
        <p:nvPicPr>
          <p:cNvPr id="31" name="Picture 30" descr="A group of boxes with arrows&#10;&#10;Description automatically generated">
            <a:extLst>
              <a:ext uri="{FF2B5EF4-FFF2-40B4-BE49-F238E27FC236}">
                <a16:creationId xmlns:a16="http://schemas.microsoft.com/office/drawing/2014/main" id="{1142DE90-62B4-5A00-E000-BD00A5EA6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5" y="5088815"/>
            <a:ext cx="742350" cy="742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FA28E9-36C7-A8C9-CE73-E09DD6DFB9C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898491" y="3283977"/>
            <a:ext cx="791496" cy="732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FB8B66-D708-9BFD-7939-2BB9B29C9A0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8555" y="3283977"/>
            <a:ext cx="781667" cy="729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69ACBA-F15F-6F26-C8BD-8089A1D48DA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5904273" y="1697772"/>
            <a:ext cx="0" cy="583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A2D9B-0569-1071-1032-F785CEB51677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9301319" y="3067987"/>
            <a:ext cx="1333650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DB0BC3-1454-D556-6880-D117645CBB74}"/>
              </a:ext>
            </a:extLst>
          </p:cNvPr>
          <p:cNvCxnSpPr>
            <a:cxnSpLocks/>
            <a:stCxn id="24" idx="0"/>
            <a:endCxn id="14" idx="2"/>
          </p:cNvCxnSpPr>
          <p:nvPr/>
        </p:nvCxnSpPr>
        <p:spPr>
          <a:xfrm flipH="1" flipV="1">
            <a:off x="9301319" y="4514712"/>
            <a:ext cx="1333649" cy="44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95F99F-8989-39A2-7D84-7BDAE2C77975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V="1">
            <a:off x="1524000" y="4518121"/>
            <a:ext cx="973395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84AE4C-386A-F7D8-3F69-7CA9B343D256}"/>
              </a:ext>
            </a:extLst>
          </p:cNvPr>
          <p:cNvCxnSpPr>
            <a:cxnSpLocks/>
            <a:stCxn id="27" idx="2"/>
            <a:endCxn id="15" idx="0"/>
          </p:cNvCxnSpPr>
          <p:nvPr/>
        </p:nvCxnSpPr>
        <p:spPr>
          <a:xfrm>
            <a:off x="1523999" y="3074806"/>
            <a:ext cx="973396" cy="44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computer screen shot&#10;&#10;Description automatically generated">
            <a:extLst>
              <a:ext uri="{FF2B5EF4-FFF2-40B4-BE49-F238E27FC236}">
                <a16:creationId xmlns:a16="http://schemas.microsoft.com/office/drawing/2014/main" id="{1867300C-396A-68F1-67BB-9FAF5802A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" y="2197540"/>
            <a:ext cx="781668" cy="781668"/>
          </a:xfrm>
          <a:prstGeom prst="rect">
            <a:avLst/>
          </a:prstGeom>
        </p:spPr>
      </p:pic>
      <p:pic>
        <p:nvPicPr>
          <p:cNvPr id="56" name="Picture 55" descr="A light bulb with gears and arrows&#10;&#10;Description automatically generated">
            <a:extLst>
              <a:ext uri="{FF2B5EF4-FFF2-40B4-BE49-F238E27FC236}">
                <a16:creationId xmlns:a16="http://schemas.microsoft.com/office/drawing/2014/main" id="{59578674-23DA-E878-6FA0-74E114F0A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" y="5016309"/>
            <a:ext cx="887362" cy="887362"/>
          </a:xfrm>
          <a:prstGeom prst="rect">
            <a:avLst/>
          </a:prstGeom>
        </p:spPr>
      </p:pic>
      <p:pic>
        <p:nvPicPr>
          <p:cNvPr id="4" name="Picture 3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9AC3A2FD-41CA-B163-3348-EB228C721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838408"/>
            <a:ext cx="734655" cy="7346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ADB01A-55AB-1511-E456-513B9E05A862}"/>
              </a:ext>
            </a:extLst>
          </p:cNvPr>
          <p:cNvSpPr/>
          <p:nvPr/>
        </p:nvSpPr>
        <p:spPr>
          <a:xfrm>
            <a:off x="4503175" y="5459990"/>
            <a:ext cx="2802193" cy="1002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	Algorithms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0909CE-9EDC-CFEE-5B54-83C7C5F97DC0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5904272" y="3283977"/>
            <a:ext cx="1" cy="21760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 descr="A colorful diagram with circles and squares&#10;&#10;Description automatically generated">
            <a:extLst>
              <a:ext uri="{FF2B5EF4-FFF2-40B4-BE49-F238E27FC236}">
                <a16:creationId xmlns:a16="http://schemas.microsoft.com/office/drawing/2014/main" id="{9A325E6A-070C-3BD5-586B-906DDA4673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66" y="5543187"/>
            <a:ext cx="836496" cy="8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5456 -0.12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6CB3-8DF4-8163-8729-2112D8DC836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941983" cy="131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Distributed File System</a:t>
            </a:r>
          </a:p>
        </p:txBody>
      </p:sp>
      <p:pic>
        <p:nvPicPr>
          <p:cNvPr id="3" name="Picture 2" descr="A yellow folder with a white paper in it&#10;&#10;Description automatically generated">
            <a:extLst>
              <a:ext uri="{FF2B5EF4-FFF2-40B4-BE49-F238E27FC236}">
                <a16:creationId xmlns:a16="http://schemas.microsoft.com/office/drawing/2014/main" id="{186AB006-35D3-419F-AA27-24A48913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13" y="-19664"/>
            <a:ext cx="734655" cy="734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1A5B1-9D18-90A8-D4AE-2505B05B9E90}"/>
              </a:ext>
            </a:extLst>
          </p:cNvPr>
          <p:cNvSpPr txBox="1"/>
          <p:nvPr/>
        </p:nvSpPr>
        <p:spPr>
          <a:xfrm>
            <a:off x="1327355" y="1586081"/>
            <a:ext cx="1002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Securely store files on a cluster made of commodity hardware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83223-63BF-8DC4-5F2C-72A688BD5B66}"/>
              </a:ext>
            </a:extLst>
          </p:cNvPr>
          <p:cNvSpPr txBox="1"/>
          <p:nvPr/>
        </p:nvSpPr>
        <p:spPr>
          <a:xfrm>
            <a:off x="2148349" y="2474892"/>
            <a:ext cx="229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Google File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System (GFS)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C652-5DF6-BAF7-D9E3-5B974D52B8DA}"/>
              </a:ext>
            </a:extLst>
          </p:cNvPr>
          <p:cNvSpPr txBox="1"/>
          <p:nvPr/>
        </p:nvSpPr>
        <p:spPr>
          <a:xfrm>
            <a:off x="6587613" y="2474892"/>
            <a:ext cx="323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Hadoop Distributed File System (HDFS)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9DED8-DB52-9C63-3B62-8888AF0CBB15}"/>
              </a:ext>
            </a:extLst>
          </p:cNvPr>
          <p:cNvSpPr txBox="1"/>
          <p:nvPr/>
        </p:nvSpPr>
        <p:spPr>
          <a:xfrm>
            <a:off x="752167" y="4434485"/>
            <a:ext cx="5196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Large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Appending files &lt;&lt; Rewriting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Sequential reads &lt;&lt; Seeks</a:t>
            </a:r>
          </a:p>
        </p:txBody>
      </p:sp>
      <p:pic>
        <p:nvPicPr>
          <p:cNvPr id="9" name="Picture 8" descr="An elephant standing in front of a stone wall&#10;&#10;Description automatically generated">
            <a:extLst>
              <a:ext uri="{FF2B5EF4-FFF2-40B4-BE49-F238E27FC236}">
                <a16:creationId xmlns:a16="http://schemas.microsoft.com/office/drawing/2014/main" id="{42D99084-8AF7-4D22-8124-F7A5DC4F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34" y="3578280"/>
            <a:ext cx="4596237" cy="306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146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2334</Words>
  <Application>Microsoft Office PowerPoint</Application>
  <PresentationFormat>Widescreen</PresentationFormat>
  <Paragraphs>925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Aptos</vt:lpstr>
      <vt:lpstr>Arial</vt:lpstr>
      <vt:lpstr>Cambria Math</vt:lpstr>
      <vt:lpstr>Courier New</vt:lpstr>
      <vt:lpstr>Times New Roman</vt:lpstr>
      <vt:lpstr>Wingdings</vt:lpstr>
      <vt:lpstr>Office Theme</vt:lpstr>
      <vt:lpstr>Apache Hadoop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Andras Varga</dc:creator>
  <cp:lastModifiedBy>Andras Varga</cp:lastModifiedBy>
  <cp:revision>928</cp:revision>
  <dcterms:created xsi:type="dcterms:W3CDTF">2024-06-07T19:38:35Z</dcterms:created>
  <dcterms:modified xsi:type="dcterms:W3CDTF">2024-10-17T07:58:35Z</dcterms:modified>
</cp:coreProperties>
</file>