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330" r:id="rId3"/>
    <p:sldId id="261" r:id="rId4"/>
    <p:sldId id="262" r:id="rId5"/>
    <p:sldId id="263" r:id="rId6"/>
    <p:sldId id="264" r:id="rId7"/>
    <p:sldId id="270" r:id="rId8"/>
    <p:sldId id="271" r:id="rId9"/>
    <p:sldId id="272" r:id="rId10"/>
    <p:sldId id="298" r:id="rId11"/>
    <p:sldId id="319" r:id="rId12"/>
    <p:sldId id="320" r:id="rId13"/>
    <p:sldId id="321" r:id="rId14"/>
    <p:sldId id="322" r:id="rId15"/>
    <p:sldId id="323" r:id="rId16"/>
    <p:sldId id="324" r:id="rId17"/>
    <p:sldId id="326" r:id="rId18"/>
    <p:sldId id="299" r:id="rId19"/>
    <p:sldId id="327" r:id="rId20"/>
    <p:sldId id="328" r:id="rId21"/>
    <p:sldId id="329" r:id="rId22"/>
    <p:sldId id="300" r:id="rId23"/>
    <p:sldId id="325" r:id="rId24"/>
    <p:sldId id="265" r:id="rId25"/>
    <p:sldId id="273" r:id="rId26"/>
    <p:sldId id="274" r:id="rId27"/>
    <p:sldId id="275" r:id="rId28"/>
    <p:sldId id="276" r:id="rId29"/>
    <p:sldId id="277" r:id="rId30"/>
    <p:sldId id="278" r:id="rId31"/>
    <p:sldId id="266" r:id="rId32"/>
    <p:sldId id="279" r:id="rId33"/>
    <p:sldId id="280" r:id="rId34"/>
    <p:sldId id="282" r:id="rId35"/>
    <p:sldId id="281" r:id="rId36"/>
    <p:sldId id="283" r:id="rId37"/>
    <p:sldId id="267" r:id="rId38"/>
    <p:sldId id="284" r:id="rId39"/>
    <p:sldId id="285" r:id="rId40"/>
    <p:sldId id="286" r:id="rId41"/>
    <p:sldId id="287" r:id="rId42"/>
    <p:sldId id="268" r:id="rId43"/>
    <p:sldId id="317" r:id="rId44"/>
    <p:sldId id="318" r:id="rId45"/>
    <p:sldId id="269" r:id="rId46"/>
    <p:sldId id="290" r:id="rId47"/>
    <p:sldId id="291" r:id="rId48"/>
    <p:sldId id="292" r:id="rId49"/>
    <p:sldId id="293" r:id="rId50"/>
    <p:sldId id="294" r:id="rId51"/>
    <p:sldId id="260" r:id="rId52"/>
    <p:sldId id="295" r:id="rId53"/>
    <p:sldId id="296" r:id="rId54"/>
    <p:sldId id="297" r:id="rId55"/>
    <p:sldId id="25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5F67995-0631-4480-AA94-21800B974907}">
          <p14:sldIdLst>
            <p14:sldId id="257"/>
            <p14:sldId id="330"/>
            <p14:sldId id="261"/>
            <p14:sldId id="262"/>
            <p14:sldId id="263"/>
          </p14:sldIdLst>
        </p14:section>
        <p14:section name="Columnar File Formats and Hive Support" id="{F1510BA1-40CB-4F07-A7C9-19D6B5DFB1E8}">
          <p14:sldIdLst>
            <p14:sldId id="264"/>
            <p14:sldId id="270"/>
            <p14:sldId id="271"/>
            <p14:sldId id="272"/>
            <p14:sldId id="298"/>
            <p14:sldId id="319"/>
            <p14:sldId id="320"/>
            <p14:sldId id="321"/>
            <p14:sldId id="322"/>
            <p14:sldId id="323"/>
            <p14:sldId id="324"/>
            <p14:sldId id="326"/>
            <p14:sldId id="299"/>
            <p14:sldId id="327"/>
            <p14:sldId id="328"/>
            <p14:sldId id="329"/>
            <p14:sldId id="300"/>
            <p14:sldId id="325"/>
          </p14:sldIdLst>
        </p14:section>
        <p14:section name="Data Model" id="{8D33FF5E-568D-4E5C-AAA2-E66D4AC6A128}">
          <p14:sldIdLst>
            <p14:sldId id="265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Hive Architecture" id="{9034F5B6-18D4-4010-88EC-B16C4B9B4474}">
          <p14:sldIdLst>
            <p14:sldId id="266"/>
            <p14:sldId id="279"/>
            <p14:sldId id="280"/>
            <p14:sldId id="282"/>
            <p14:sldId id="281"/>
            <p14:sldId id="283"/>
          </p14:sldIdLst>
        </p14:section>
        <p14:section name="Access to Data" id="{7F0C772D-23E7-4E08-9130-946537FA6841}">
          <p14:sldIdLst>
            <p14:sldId id="267"/>
            <p14:sldId id="284"/>
            <p14:sldId id="285"/>
            <p14:sldId id="286"/>
            <p14:sldId id="287"/>
          </p14:sldIdLst>
        </p14:section>
        <p14:section name="Install and Configure" id="{C14616C0-E53C-49E2-9ABD-D14904BD02C4}">
          <p14:sldIdLst>
            <p14:sldId id="268"/>
            <p14:sldId id="317"/>
            <p14:sldId id="318"/>
          </p14:sldIdLst>
        </p14:section>
        <p14:section name="Joins in MapReduce" id="{E6638105-3F4C-45CC-8210-4201A7BF3785}">
          <p14:sldIdLst>
            <p14:sldId id="269"/>
            <p14:sldId id="290"/>
            <p14:sldId id="291"/>
            <p14:sldId id="292"/>
            <p14:sldId id="293"/>
            <p14:sldId id="294"/>
          </p14:sldIdLst>
        </p14:section>
        <p14:section name="Closing" id="{47CD8C8E-99D2-4028-8E0C-7CAEDAEC88F3}">
          <p14:sldIdLst>
            <p14:sldId id="260"/>
            <p14:sldId id="295"/>
            <p14:sldId id="296"/>
            <p14:sldId id="297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75853-BFB0-4066-A496-6D97E91E6D9D}" type="doc">
      <dgm:prSet loTypeId="urn:microsoft.com/office/officeart/2008/layout/LinedList" loCatId="list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2DF86D79-F297-494C-8FB5-8D706283B200}">
      <dgm:prSet/>
      <dgm:spPr/>
      <dgm:t>
        <a:bodyPr/>
        <a:lstStyle/>
        <a:p>
          <a:r>
            <a:rPr lang="en-US"/>
            <a:t>Data Formats</a:t>
          </a:r>
        </a:p>
      </dgm:t>
    </dgm:pt>
    <dgm:pt modelId="{4EE843E3-FB4B-4AA5-AE6B-9607DB4D7E41}" type="parTrans" cxnId="{2F232602-08A3-4386-9663-E37E1FCDD78C}">
      <dgm:prSet/>
      <dgm:spPr/>
      <dgm:t>
        <a:bodyPr/>
        <a:lstStyle/>
        <a:p>
          <a:endParaRPr lang="en-US"/>
        </a:p>
      </dgm:t>
    </dgm:pt>
    <dgm:pt modelId="{FC6841EE-3655-4931-9876-71E41C2D1746}" type="sibTrans" cxnId="{2F232602-08A3-4386-9663-E37E1FCDD78C}">
      <dgm:prSet/>
      <dgm:spPr/>
      <dgm:t>
        <a:bodyPr/>
        <a:lstStyle/>
        <a:p>
          <a:endParaRPr lang="en-US"/>
        </a:p>
      </dgm:t>
    </dgm:pt>
    <dgm:pt modelId="{BF299307-7B22-4E1F-8F89-99A12835CFE5}">
      <dgm:prSet/>
      <dgm:spPr/>
      <dgm:t>
        <a:bodyPr/>
        <a:lstStyle/>
        <a:p>
          <a:r>
            <a:rPr lang="en-US"/>
            <a:t>Data Model</a:t>
          </a:r>
        </a:p>
      </dgm:t>
    </dgm:pt>
    <dgm:pt modelId="{3FCF2BA9-791A-462E-B6AF-218018FA8AD3}" type="parTrans" cxnId="{75661B89-BCC8-4726-B7A2-4C24F4913492}">
      <dgm:prSet/>
      <dgm:spPr/>
      <dgm:t>
        <a:bodyPr/>
        <a:lstStyle/>
        <a:p>
          <a:endParaRPr lang="en-US"/>
        </a:p>
      </dgm:t>
    </dgm:pt>
    <dgm:pt modelId="{F2BAE1F1-17E5-45DC-8788-82E54457031C}" type="sibTrans" cxnId="{75661B89-BCC8-4726-B7A2-4C24F4913492}">
      <dgm:prSet/>
      <dgm:spPr/>
      <dgm:t>
        <a:bodyPr/>
        <a:lstStyle/>
        <a:p>
          <a:endParaRPr lang="en-US"/>
        </a:p>
      </dgm:t>
    </dgm:pt>
    <dgm:pt modelId="{E54CBCB3-2466-4487-B302-592F32B4DBC0}">
      <dgm:prSet/>
      <dgm:spPr/>
      <dgm:t>
        <a:bodyPr/>
        <a:lstStyle/>
        <a:p>
          <a:r>
            <a:rPr lang="en-US"/>
            <a:t>Hive Architecture</a:t>
          </a:r>
        </a:p>
      </dgm:t>
    </dgm:pt>
    <dgm:pt modelId="{557BF623-2590-4ABA-A79A-B4474724E123}" type="parTrans" cxnId="{82AF17F5-97FE-43D2-B669-04047622698C}">
      <dgm:prSet/>
      <dgm:spPr/>
      <dgm:t>
        <a:bodyPr/>
        <a:lstStyle/>
        <a:p>
          <a:endParaRPr lang="en-US"/>
        </a:p>
      </dgm:t>
    </dgm:pt>
    <dgm:pt modelId="{5865EBC2-FC07-4569-ACB7-2EA22C6F2F5F}" type="sibTrans" cxnId="{82AF17F5-97FE-43D2-B669-04047622698C}">
      <dgm:prSet/>
      <dgm:spPr/>
      <dgm:t>
        <a:bodyPr/>
        <a:lstStyle/>
        <a:p>
          <a:endParaRPr lang="en-US"/>
        </a:p>
      </dgm:t>
    </dgm:pt>
    <dgm:pt modelId="{8CEF7905-F61E-4A50-A1E1-D9273CC47F07}">
      <dgm:prSet/>
      <dgm:spPr/>
      <dgm:t>
        <a:bodyPr/>
        <a:lstStyle/>
        <a:p>
          <a:r>
            <a:rPr lang="en-US"/>
            <a:t>Access to Data</a:t>
          </a:r>
        </a:p>
      </dgm:t>
    </dgm:pt>
    <dgm:pt modelId="{B8AABA89-1672-4090-AF94-CAFCA6BBE384}" type="parTrans" cxnId="{3C267799-DC31-4DCB-92C0-2BD2BD394B93}">
      <dgm:prSet/>
      <dgm:spPr/>
      <dgm:t>
        <a:bodyPr/>
        <a:lstStyle/>
        <a:p>
          <a:endParaRPr lang="en-US"/>
        </a:p>
      </dgm:t>
    </dgm:pt>
    <dgm:pt modelId="{C1C6C950-6F25-4959-AA54-3F3A0344E802}" type="sibTrans" cxnId="{3C267799-DC31-4DCB-92C0-2BD2BD394B93}">
      <dgm:prSet/>
      <dgm:spPr/>
      <dgm:t>
        <a:bodyPr/>
        <a:lstStyle/>
        <a:p>
          <a:endParaRPr lang="en-US"/>
        </a:p>
      </dgm:t>
    </dgm:pt>
    <dgm:pt modelId="{AB690779-D080-4AB8-A5F3-D5B6BB7992C6}">
      <dgm:prSet/>
      <dgm:spPr/>
      <dgm:t>
        <a:bodyPr/>
        <a:lstStyle/>
        <a:p>
          <a:r>
            <a:rPr lang="en-US"/>
            <a:t>Install and Configure</a:t>
          </a:r>
        </a:p>
      </dgm:t>
    </dgm:pt>
    <dgm:pt modelId="{A1DB13BF-EF59-4827-8AFE-B6BA2C277B32}" type="parTrans" cxnId="{48B4614B-D44A-4C76-9576-5C8435FB0CEB}">
      <dgm:prSet/>
      <dgm:spPr/>
      <dgm:t>
        <a:bodyPr/>
        <a:lstStyle/>
        <a:p>
          <a:endParaRPr lang="en-US"/>
        </a:p>
      </dgm:t>
    </dgm:pt>
    <dgm:pt modelId="{C5E5F847-544D-47CD-8E95-9F6F4ED6E994}" type="sibTrans" cxnId="{48B4614B-D44A-4C76-9576-5C8435FB0CEB}">
      <dgm:prSet/>
      <dgm:spPr/>
      <dgm:t>
        <a:bodyPr/>
        <a:lstStyle/>
        <a:p>
          <a:endParaRPr lang="en-US"/>
        </a:p>
      </dgm:t>
    </dgm:pt>
    <dgm:pt modelId="{32CEBEFF-51F6-4456-8445-5BA0F57A4868}">
      <dgm:prSet/>
      <dgm:spPr/>
      <dgm:t>
        <a:bodyPr/>
        <a:lstStyle/>
        <a:p>
          <a:r>
            <a:rPr lang="en-US"/>
            <a:t>Joins in MapReduce</a:t>
          </a:r>
        </a:p>
      </dgm:t>
    </dgm:pt>
    <dgm:pt modelId="{F4949B7F-0B00-497A-BF1A-DE9B6F9DECD6}" type="parTrans" cxnId="{DE337478-6A6E-4211-9B94-7CB084859E0A}">
      <dgm:prSet/>
      <dgm:spPr/>
      <dgm:t>
        <a:bodyPr/>
        <a:lstStyle/>
        <a:p>
          <a:endParaRPr lang="en-US"/>
        </a:p>
      </dgm:t>
    </dgm:pt>
    <dgm:pt modelId="{9A00028F-B29A-48B5-A574-0286CF0E8427}" type="sibTrans" cxnId="{DE337478-6A6E-4211-9B94-7CB084859E0A}">
      <dgm:prSet/>
      <dgm:spPr/>
      <dgm:t>
        <a:bodyPr/>
        <a:lstStyle/>
        <a:p>
          <a:endParaRPr lang="en-US"/>
        </a:p>
      </dgm:t>
    </dgm:pt>
    <dgm:pt modelId="{C85D021B-A806-49B5-9B59-6FB3F1C47AA1}" type="pres">
      <dgm:prSet presAssocID="{9A875853-BFB0-4066-A496-6D97E91E6D9D}" presName="vert0" presStyleCnt="0">
        <dgm:presLayoutVars>
          <dgm:dir/>
          <dgm:animOne val="branch"/>
          <dgm:animLvl val="lvl"/>
        </dgm:presLayoutVars>
      </dgm:prSet>
      <dgm:spPr/>
    </dgm:pt>
    <dgm:pt modelId="{D5C8B8CB-CBBE-4B22-AAE6-859983CC4040}" type="pres">
      <dgm:prSet presAssocID="{2DF86D79-F297-494C-8FB5-8D706283B200}" presName="thickLine" presStyleLbl="alignNode1" presStyleIdx="0" presStyleCnt="6"/>
      <dgm:spPr/>
    </dgm:pt>
    <dgm:pt modelId="{1179B615-6A6C-4CD0-8EF9-FA42A61A7365}" type="pres">
      <dgm:prSet presAssocID="{2DF86D79-F297-494C-8FB5-8D706283B200}" presName="horz1" presStyleCnt="0"/>
      <dgm:spPr/>
    </dgm:pt>
    <dgm:pt modelId="{16AC9D55-0EB4-4316-882A-85DF30E2978A}" type="pres">
      <dgm:prSet presAssocID="{2DF86D79-F297-494C-8FB5-8D706283B200}" presName="tx1" presStyleLbl="revTx" presStyleIdx="0" presStyleCnt="6"/>
      <dgm:spPr/>
    </dgm:pt>
    <dgm:pt modelId="{C5B50412-3A57-4676-ADC1-65F77CC0F7EF}" type="pres">
      <dgm:prSet presAssocID="{2DF86D79-F297-494C-8FB5-8D706283B200}" presName="vert1" presStyleCnt="0"/>
      <dgm:spPr/>
    </dgm:pt>
    <dgm:pt modelId="{A69E86E1-8EA0-406E-B6DC-ADE651F8790E}" type="pres">
      <dgm:prSet presAssocID="{BF299307-7B22-4E1F-8F89-99A12835CFE5}" presName="thickLine" presStyleLbl="alignNode1" presStyleIdx="1" presStyleCnt="6"/>
      <dgm:spPr/>
    </dgm:pt>
    <dgm:pt modelId="{AB51F367-2D77-4BCD-BDCA-2115A27FF0F8}" type="pres">
      <dgm:prSet presAssocID="{BF299307-7B22-4E1F-8F89-99A12835CFE5}" presName="horz1" presStyleCnt="0"/>
      <dgm:spPr/>
    </dgm:pt>
    <dgm:pt modelId="{49160AB5-C019-4E41-BBE3-E5E2103F3B0E}" type="pres">
      <dgm:prSet presAssocID="{BF299307-7B22-4E1F-8F89-99A12835CFE5}" presName="tx1" presStyleLbl="revTx" presStyleIdx="1" presStyleCnt="6"/>
      <dgm:spPr/>
    </dgm:pt>
    <dgm:pt modelId="{C7F81E5E-68A5-4346-A56B-3EBC7413E8E2}" type="pres">
      <dgm:prSet presAssocID="{BF299307-7B22-4E1F-8F89-99A12835CFE5}" presName="vert1" presStyleCnt="0"/>
      <dgm:spPr/>
    </dgm:pt>
    <dgm:pt modelId="{3F3D79F3-7100-4843-93B0-49C166985BF2}" type="pres">
      <dgm:prSet presAssocID="{E54CBCB3-2466-4487-B302-592F32B4DBC0}" presName="thickLine" presStyleLbl="alignNode1" presStyleIdx="2" presStyleCnt="6"/>
      <dgm:spPr/>
    </dgm:pt>
    <dgm:pt modelId="{7E28C89C-6D15-4CDD-9627-A464A886D6CB}" type="pres">
      <dgm:prSet presAssocID="{E54CBCB3-2466-4487-B302-592F32B4DBC0}" presName="horz1" presStyleCnt="0"/>
      <dgm:spPr/>
    </dgm:pt>
    <dgm:pt modelId="{2C271CD3-9983-4E9D-8CB9-9C948C7D4B4B}" type="pres">
      <dgm:prSet presAssocID="{E54CBCB3-2466-4487-B302-592F32B4DBC0}" presName="tx1" presStyleLbl="revTx" presStyleIdx="2" presStyleCnt="6"/>
      <dgm:spPr/>
    </dgm:pt>
    <dgm:pt modelId="{10C394F3-8440-4A0A-AEED-DA8C25FC9E1A}" type="pres">
      <dgm:prSet presAssocID="{E54CBCB3-2466-4487-B302-592F32B4DBC0}" presName="vert1" presStyleCnt="0"/>
      <dgm:spPr/>
    </dgm:pt>
    <dgm:pt modelId="{CAC0F1F4-67DD-4269-BD05-A8F01CAC0BBB}" type="pres">
      <dgm:prSet presAssocID="{8CEF7905-F61E-4A50-A1E1-D9273CC47F07}" presName="thickLine" presStyleLbl="alignNode1" presStyleIdx="3" presStyleCnt="6"/>
      <dgm:spPr/>
    </dgm:pt>
    <dgm:pt modelId="{F0323FB3-B64C-4D45-B7DB-954A1F02D3E8}" type="pres">
      <dgm:prSet presAssocID="{8CEF7905-F61E-4A50-A1E1-D9273CC47F07}" presName="horz1" presStyleCnt="0"/>
      <dgm:spPr/>
    </dgm:pt>
    <dgm:pt modelId="{0AD123A7-4A93-4868-991D-6603E6917EDC}" type="pres">
      <dgm:prSet presAssocID="{8CEF7905-F61E-4A50-A1E1-D9273CC47F07}" presName="tx1" presStyleLbl="revTx" presStyleIdx="3" presStyleCnt="6"/>
      <dgm:spPr/>
    </dgm:pt>
    <dgm:pt modelId="{11C67063-E4C3-4219-B6B8-D421BD50B8B1}" type="pres">
      <dgm:prSet presAssocID="{8CEF7905-F61E-4A50-A1E1-D9273CC47F07}" presName="vert1" presStyleCnt="0"/>
      <dgm:spPr/>
    </dgm:pt>
    <dgm:pt modelId="{04D63FC7-CF37-4D0E-A752-D4297C52AE4A}" type="pres">
      <dgm:prSet presAssocID="{AB690779-D080-4AB8-A5F3-D5B6BB7992C6}" presName="thickLine" presStyleLbl="alignNode1" presStyleIdx="4" presStyleCnt="6"/>
      <dgm:spPr/>
    </dgm:pt>
    <dgm:pt modelId="{776A6125-E530-4C4F-912D-AE7654098143}" type="pres">
      <dgm:prSet presAssocID="{AB690779-D080-4AB8-A5F3-D5B6BB7992C6}" presName="horz1" presStyleCnt="0"/>
      <dgm:spPr/>
    </dgm:pt>
    <dgm:pt modelId="{6A1B6B3A-DC9A-4A49-9E46-28E764DC076A}" type="pres">
      <dgm:prSet presAssocID="{AB690779-D080-4AB8-A5F3-D5B6BB7992C6}" presName="tx1" presStyleLbl="revTx" presStyleIdx="4" presStyleCnt="6"/>
      <dgm:spPr/>
    </dgm:pt>
    <dgm:pt modelId="{20FF577D-05FF-41B9-90D3-1090FCB10A41}" type="pres">
      <dgm:prSet presAssocID="{AB690779-D080-4AB8-A5F3-D5B6BB7992C6}" presName="vert1" presStyleCnt="0"/>
      <dgm:spPr/>
    </dgm:pt>
    <dgm:pt modelId="{DABD63F4-72BF-407C-994D-F6223F60E936}" type="pres">
      <dgm:prSet presAssocID="{32CEBEFF-51F6-4456-8445-5BA0F57A4868}" presName="thickLine" presStyleLbl="alignNode1" presStyleIdx="5" presStyleCnt="6"/>
      <dgm:spPr/>
    </dgm:pt>
    <dgm:pt modelId="{D4015A7F-AB81-4BD2-8089-97C79C3D5CC3}" type="pres">
      <dgm:prSet presAssocID="{32CEBEFF-51F6-4456-8445-5BA0F57A4868}" presName="horz1" presStyleCnt="0"/>
      <dgm:spPr/>
    </dgm:pt>
    <dgm:pt modelId="{E3F6D5CE-9ECB-4814-87EF-5708C5664400}" type="pres">
      <dgm:prSet presAssocID="{32CEBEFF-51F6-4456-8445-5BA0F57A4868}" presName="tx1" presStyleLbl="revTx" presStyleIdx="5" presStyleCnt="6"/>
      <dgm:spPr/>
    </dgm:pt>
    <dgm:pt modelId="{9131E5A3-5176-4B3B-BCD1-9A267F0E50CB}" type="pres">
      <dgm:prSet presAssocID="{32CEBEFF-51F6-4456-8445-5BA0F57A4868}" presName="vert1" presStyleCnt="0"/>
      <dgm:spPr/>
    </dgm:pt>
  </dgm:ptLst>
  <dgm:cxnLst>
    <dgm:cxn modelId="{00C0BD01-4CAD-4269-8663-6A6D347F50D2}" type="presOf" srcId="{9A875853-BFB0-4066-A496-6D97E91E6D9D}" destId="{C85D021B-A806-49B5-9B59-6FB3F1C47AA1}" srcOrd="0" destOrd="0" presId="urn:microsoft.com/office/officeart/2008/layout/LinedList"/>
    <dgm:cxn modelId="{2F232602-08A3-4386-9663-E37E1FCDD78C}" srcId="{9A875853-BFB0-4066-A496-6D97E91E6D9D}" destId="{2DF86D79-F297-494C-8FB5-8D706283B200}" srcOrd="0" destOrd="0" parTransId="{4EE843E3-FB4B-4AA5-AE6B-9607DB4D7E41}" sibTransId="{FC6841EE-3655-4931-9876-71E41C2D1746}"/>
    <dgm:cxn modelId="{CD9A9D25-F047-4C1C-8D7A-FECCBD200041}" type="presOf" srcId="{AB690779-D080-4AB8-A5F3-D5B6BB7992C6}" destId="{6A1B6B3A-DC9A-4A49-9E46-28E764DC076A}" srcOrd="0" destOrd="0" presId="urn:microsoft.com/office/officeart/2008/layout/LinedList"/>
    <dgm:cxn modelId="{48B4614B-D44A-4C76-9576-5C8435FB0CEB}" srcId="{9A875853-BFB0-4066-A496-6D97E91E6D9D}" destId="{AB690779-D080-4AB8-A5F3-D5B6BB7992C6}" srcOrd="4" destOrd="0" parTransId="{A1DB13BF-EF59-4827-8AFE-B6BA2C277B32}" sibTransId="{C5E5F847-544D-47CD-8E95-9F6F4ED6E994}"/>
    <dgm:cxn modelId="{31FAE756-E5EC-4DFD-9011-0EEEB0454A12}" type="presOf" srcId="{8CEF7905-F61E-4A50-A1E1-D9273CC47F07}" destId="{0AD123A7-4A93-4868-991D-6603E6917EDC}" srcOrd="0" destOrd="0" presId="urn:microsoft.com/office/officeart/2008/layout/LinedList"/>
    <dgm:cxn modelId="{DE337478-6A6E-4211-9B94-7CB084859E0A}" srcId="{9A875853-BFB0-4066-A496-6D97E91E6D9D}" destId="{32CEBEFF-51F6-4456-8445-5BA0F57A4868}" srcOrd="5" destOrd="0" parTransId="{F4949B7F-0B00-497A-BF1A-DE9B6F9DECD6}" sibTransId="{9A00028F-B29A-48B5-A574-0286CF0E8427}"/>
    <dgm:cxn modelId="{686F8C80-DF85-4C70-8A60-9EB40447D36F}" type="presOf" srcId="{2DF86D79-F297-494C-8FB5-8D706283B200}" destId="{16AC9D55-0EB4-4316-882A-85DF30E2978A}" srcOrd="0" destOrd="0" presId="urn:microsoft.com/office/officeart/2008/layout/LinedList"/>
    <dgm:cxn modelId="{75661B89-BCC8-4726-B7A2-4C24F4913492}" srcId="{9A875853-BFB0-4066-A496-6D97E91E6D9D}" destId="{BF299307-7B22-4E1F-8F89-99A12835CFE5}" srcOrd="1" destOrd="0" parTransId="{3FCF2BA9-791A-462E-B6AF-218018FA8AD3}" sibTransId="{F2BAE1F1-17E5-45DC-8788-82E54457031C}"/>
    <dgm:cxn modelId="{3C267799-DC31-4DCB-92C0-2BD2BD394B93}" srcId="{9A875853-BFB0-4066-A496-6D97E91E6D9D}" destId="{8CEF7905-F61E-4A50-A1E1-D9273CC47F07}" srcOrd="3" destOrd="0" parTransId="{B8AABA89-1672-4090-AF94-CAFCA6BBE384}" sibTransId="{C1C6C950-6F25-4959-AA54-3F3A0344E802}"/>
    <dgm:cxn modelId="{1BB768C1-7A51-4FEB-BF01-E01889D93DB4}" type="presOf" srcId="{E54CBCB3-2466-4487-B302-592F32B4DBC0}" destId="{2C271CD3-9983-4E9D-8CB9-9C948C7D4B4B}" srcOrd="0" destOrd="0" presId="urn:microsoft.com/office/officeart/2008/layout/LinedList"/>
    <dgm:cxn modelId="{24912ADC-2318-4B6F-A5FA-951556135BF7}" type="presOf" srcId="{BF299307-7B22-4E1F-8F89-99A12835CFE5}" destId="{49160AB5-C019-4E41-BBE3-E5E2103F3B0E}" srcOrd="0" destOrd="0" presId="urn:microsoft.com/office/officeart/2008/layout/LinedList"/>
    <dgm:cxn modelId="{A837FAEE-FD27-477C-9C6B-5A1E9B398F23}" type="presOf" srcId="{32CEBEFF-51F6-4456-8445-5BA0F57A4868}" destId="{E3F6D5CE-9ECB-4814-87EF-5708C5664400}" srcOrd="0" destOrd="0" presId="urn:microsoft.com/office/officeart/2008/layout/LinedList"/>
    <dgm:cxn modelId="{82AF17F5-97FE-43D2-B669-04047622698C}" srcId="{9A875853-BFB0-4066-A496-6D97E91E6D9D}" destId="{E54CBCB3-2466-4487-B302-592F32B4DBC0}" srcOrd="2" destOrd="0" parTransId="{557BF623-2590-4ABA-A79A-B4474724E123}" sibTransId="{5865EBC2-FC07-4569-ACB7-2EA22C6F2F5F}"/>
    <dgm:cxn modelId="{F583E3C5-2D3E-4415-81ED-F59CB8CDF6E9}" type="presParOf" srcId="{C85D021B-A806-49B5-9B59-6FB3F1C47AA1}" destId="{D5C8B8CB-CBBE-4B22-AAE6-859983CC4040}" srcOrd="0" destOrd="0" presId="urn:microsoft.com/office/officeart/2008/layout/LinedList"/>
    <dgm:cxn modelId="{70DC373E-B2CE-4655-84D5-F17981BF759E}" type="presParOf" srcId="{C85D021B-A806-49B5-9B59-6FB3F1C47AA1}" destId="{1179B615-6A6C-4CD0-8EF9-FA42A61A7365}" srcOrd="1" destOrd="0" presId="urn:microsoft.com/office/officeart/2008/layout/LinedList"/>
    <dgm:cxn modelId="{6CB88192-5EB5-441A-8AA2-3FBFF8611DEC}" type="presParOf" srcId="{1179B615-6A6C-4CD0-8EF9-FA42A61A7365}" destId="{16AC9D55-0EB4-4316-882A-85DF30E2978A}" srcOrd="0" destOrd="0" presId="urn:microsoft.com/office/officeart/2008/layout/LinedList"/>
    <dgm:cxn modelId="{385B4F71-C76E-4D6A-B9D7-2EFE4DAA4182}" type="presParOf" srcId="{1179B615-6A6C-4CD0-8EF9-FA42A61A7365}" destId="{C5B50412-3A57-4676-ADC1-65F77CC0F7EF}" srcOrd="1" destOrd="0" presId="urn:microsoft.com/office/officeart/2008/layout/LinedList"/>
    <dgm:cxn modelId="{CB86A2F1-75EB-4590-A70C-FF0313308D25}" type="presParOf" srcId="{C85D021B-A806-49B5-9B59-6FB3F1C47AA1}" destId="{A69E86E1-8EA0-406E-B6DC-ADE651F8790E}" srcOrd="2" destOrd="0" presId="urn:microsoft.com/office/officeart/2008/layout/LinedList"/>
    <dgm:cxn modelId="{2BEFA36E-067F-42B1-83C4-6AD320898B68}" type="presParOf" srcId="{C85D021B-A806-49B5-9B59-6FB3F1C47AA1}" destId="{AB51F367-2D77-4BCD-BDCA-2115A27FF0F8}" srcOrd="3" destOrd="0" presId="urn:microsoft.com/office/officeart/2008/layout/LinedList"/>
    <dgm:cxn modelId="{3CF771BF-751B-48C8-BE20-BA37CF3157D0}" type="presParOf" srcId="{AB51F367-2D77-4BCD-BDCA-2115A27FF0F8}" destId="{49160AB5-C019-4E41-BBE3-E5E2103F3B0E}" srcOrd="0" destOrd="0" presId="urn:microsoft.com/office/officeart/2008/layout/LinedList"/>
    <dgm:cxn modelId="{5D18890F-9EF9-4892-BE25-A3BA64205B57}" type="presParOf" srcId="{AB51F367-2D77-4BCD-BDCA-2115A27FF0F8}" destId="{C7F81E5E-68A5-4346-A56B-3EBC7413E8E2}" srcOrd="1" destOrd="0" presId="urn:microsoft.com/office/officeart/2008/layout/LinedList"/>
    <dgm:cxn modelId="{F37F61ED-2B7C-49BE-A603-2BD7F66A6DF0}" type="presParOf" srcId="{C85D021B-A806-49B5-9B59-6FB3F1C47AA1}" destId="{3F3D79F3-7100-4843-93B0-49C166985BF2}" srcOrd="4" destOrd="0" presId="urn:microsoft.com/office/officeart/2008/layout/LinedList"/>
    <dgm:cxn modelId="{52E1DA10-42E3-4757-AD25-606843F5B720}" type="presParOf" srcId="{C85D021B-A806-49B5-9B59-6FB3F1C47AA1}" destId="{7E28C89C-6D15-4CDD-9627-A464A886D6CB}" srcOrd="5" destOrd="0" presId="urn:microsoft.com/office/officeart/2008/layout/LinedList"/>
    <dgm:cxn modelId="{2D2D19A6-50B9-4DB0-9EE5-BE7964B06A54}" type="presParOf" srcId="{7E28C89C-6D15-4CDD-9627-A464A886D6CB}" destId="{2C271CD3-9983-4E9D-8CB9-9C948C7D4B4B}" srcOrd="0" destOrd="0" presId="urn:microsoft.com/office/officeart/2008/layout/LinedList"/>
    <dgm:cxn modelId="{5ED3E92D-41BB-4ACE-A9B6-99D2833CDBE1}" type="presParOf" srcId="{7E28C89C-6D15-4CDD-9627-A464A886D6CB}" destId="{10C394F3-8440-4A0A-AEED-DA8C25FC9E1A}" srcOrd="1" destOrd="0" presId="urn:microsoft.com/office/officeart/2008/layout/LinedList"/>
    <dgm:cxn modelId="{926E05B6-1D16-4902-8D66-942138AD5160}" type="presParOf" srcId="{C85D021B-A806-49B5-9B59-6FB3F1C47AA1}" destId="{CAC0F1F4-67DD-4269-BD05-A8F01CAC0BBB}" srcOrd="6" destOrd="0" presId="urn:microsoft.com/office/officeart/2008/layout/LinedList"/>
    <dgm:cxn modelId="{338F90D6-3DB6-4AF9-B905-4E7766289181}" type="presParOf" srcId="{C85D021B-A806-49B5-9B59-6FB3F1C47AA1}" destId="{F0323FB3-B64C-4D45-B7DB-954A1F02D3E8}" srcOrd="7" destOrd="0" presId="urn:microsoft.com/office/officeart/2008/layout/LinedList"/>
    <dgm:cxn modelId="{A64A6235-0D57-498A-BD9C-63022C51F098}" type="presParOf" srcId="{F0323FB3-B64C-4D45-B7DB-954A1F02D3E8}" destId="{0AD123A7-4A93-4868-991D-6603E6917EDC}" srcOrd="0" destOrd="0" presId="urn:microsoft.com/office/officeart/2008/layout/LinedList"/>
    <dgm:cxn modelId="{0622053D-7168-4BCA-98EB-4D19AC4EA590}" type="presParOf" srcId="{F0323FB3-B64C-4D45-B7DB-954A1F02D3E8}" destId="{11C67063-E4C3-4219-B6B8-D421BD50B8B1}" srcOrd="1" destOrd="0" presId="urn:microsoft.com/office/officeart/2008/layout/LinedList"/>
    <dgm:cxn modelId="{D4A1EF0D-3854-44DF-9713-D5C5616BE7D3}" type="presParOf" srcId="{C85D021B-A806-49B5-9B59-6FB3F1C47AA1}" destId="{04D63FC7-CF37-4D0E-A752-D4297C52AE4A}" srcOrd="8" destOrd="0" presId="urn:microsoft.com/office/officeart/2008/layout/LinedList"/>
    <dgm:cxn modelId="{1267A51D-ABBD-413D-8BC6-50B74D99F040}" type="presParOf" srcId="{C85D021B-A806-49B5-9B59-6FB3F1C47AA1}" destId="{776A6125-E530-4C4F-912D-AE7654098143}" srcOrd="9" destOrd="0" presId="urn:microsoft.com/office/officeart/2008/layout/LinedList"/>
    <dgm:cxn modelId="{ED855F1D-E99A-4DB0-9D1D-FEAD82DDDA36}" type="presParOf" srcId="{776A6125-E530-4C4F-912D-AE7654098143}" destId="{6A1B6B3A-DC9A-4A49-9E46-28E764DC076A}" srcOrd="0" destOrd="0" presId="urn:microsoft.com/office/officeart/2008/layout/LinedList"/>
    <dgm:cxn modelId="{C69D3812-2730-4836-B4E2-BD37D7AD0EE3}" type="presParOf" srcId="{776A6125-E530-4C4F-912D-AE7654098143}" destId="{20FF577D-05FF-41B9-90D3-1090FCB10A41}" srcOrd="1" destOrd="0" presId="urn:microsoft.com/office/officeart/2008/layout/LinedList"/>
    <dgm:cxn modelId="{CB3FF4E5-13DE-4AB0-BFB7-E604678BE217}" type="presParOf" srcId="{C85D021B-A806-49B5-9B59-6FB3F1C47AA1}" destId="{DABD63F4-72BF-407C-994D-F6223F60E936}" srcOrd="10" destOrd="0" presId="urn:microsoft.com/office/officeart/2008/layout/LinedList"/>
    <dgm:cxn modelId="{9BED6F88-26FE-4A03-903A-2AE5E8D36035}" type="presParOf" srcId="{C85D021B-A806-49B5-9B59-6FB3F1C47AA1}" destId="{D4015A7F-AB81-4BD2-8089-97C79C3D5CC3}" srcOrd="11" destOrd="0" presId="urn:microsoft.com/office/officeart/2008/layout/LinedList"/>
    <dgm:cxn modelId="{DA1EC8E4-511C-4153-B6EE-904F8E9B26A9}" type="presParOf" srcId="{D4015A7F-AB81-4BD2-8089-97C79C3D5CC3}" destId="{E3F6D5CE-9ECB-4814-87EF-5708C5664400}" srcOrd="0" destOrd="0" presId="urn:microsoft.com/office/officeart/2008/layout/LinedList"/>
    <dgm:cxn modelId="{5853DF34-8F86-4C44-92BC-313116ECC43A}" type="presParOf" srcId="{D4015A7F-AB81-4BD2-8089-97C79C3D5CC3}" destId="{9131E5A3-5176-4B3B-BCD1-9A267F0E50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75853-BFB0-4066-A496-6D97E91E6D9D}" type="doc">
      <dgm:prSet loTypeId="urn:microsoft.com/office/officeart/2008/layout/LinedList" loCatId="list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2DF86D79-F297-494C-8FB5-8D706283B200}">
      <dgm:prSet/>
      <dgm:spPr/>
      <dgm:t>
        <a:bodyPr/>
        <a:lstStyle/>
        <a:p>
          <a:r>
            <a:rPr lang="en-US"/>
            <a:t>Data Formats</a:t>
          </a:r>
        </a:p>
      </dgm:t>
    </dgm:pt>
    <dgm:pt modelId="{4EE843E3-FB4B-4AA5-AE6B-9607DB4D7E41}" type="parTrans" cxnId="{2F232602-08A3-4386-9663-E37E1FCDD78C}">
      <dgm:prSet/>
      <dgm:spPr/>
      <dgm:t>
        <a:bodyPr/>
        <a:lstStyle/>
        <a:p>
          <a:endParaRPr lang="en-US"/>
        </a:p>
      </dgm:t>
    </dgm:pt>
    <dgm:pt modelId="{FC6841EE-3655-4931-9876-71E41C2D1746}" type="sibTrans" cxnId="{2F232602-08A3-4386-9663-E37E1FCDD78C}">
      <dgm:prSet/>
      <dgm:spPr/>
      <dgm:t>
        <a:bodyPr/>
        <a:lstStyle/>
        <a:p>
          <a:endParaRPr lang="en-US"/>
        </a:p>
      </dgm:t>
    </dgm:pt>
    <dgm:pt modelId="{BF299307-7B22-4E1F-8F89-99A12835CFE5}">
      <dgm:prSet/>
      <dgm:spPr/>
      <dgm:t>
        <a:bodyPr/>
        <a:lstStyle/>
        <a:p>
          <a:r>
            <a:rPr lang="en-US"/>
            <a:t>Data Model</a:t>
          </a:r>
        </a:p>
      </dgm:t>
    </dgm:pt>
    <dgm:pt modelId="{3FCF2BA9-791A-462E-B6AF-218018FA8AD3}" type="parTrans" cxnId="{75661B89-BCC8-4726-B7A2-4C24F4913492}">
      <dgm:prSet/>
      <dgm:spPr/>
      <dgm:t>
        <a:bodyPr/>
        <a:lstStyle/>
        <a:p>
          <a:endParaRPr lang="en-US"/>
        </a:p>
      </dgm:t>
    </dgm:pt>
    <dgm:pt modelId="{F2BAE1F1-17E5-45DC-8788-82E54457031C}" type="sibTrans" cxnId="{75661B89-BCC8-4726-B7A2-4C24F4913492}">
      <dgm:prSet/>
      <dgm:spPr/>
      <dgm:t>
        <a:bodyPr/>
        <a:lstStyle/>
        <a:p>
          <a:endParaRPr lang="en-US"/>
        </a:p>
      </dgm:t>
    </dgm:pt>
    <dgm:pt modelId="{E54CBCB3-2466-4487-B302-592F32B4DBC0}">
      <dgm:prSet/>
      <dgm:spPr/>
      <dgm:t>
        <a:bodyPr/>
        <a:lstStyle/>
        <a:p>
          <a:r>
            <a:rPr lang="en-US"/>
            <a:t>Hive Architecture</a:t>
          </a:r>
        </a:p>
      </dgm:t>
    </dgm:pt>
    <dgm:pt modelId="{557BF623-2590-4ABA-A79A-B4474724E123}" type="parTrans" cxnId="{82AF17F5-97FE-43D2-B669-04047622698C}">
      <dgm:prSet/>
      <dgm:spPr/>
      <dgm:t>
        <a:bodyPr/>
        <a:lstStyle/>
        <a:p>
          <a:endParaRPr lang="en-US"/>
        </a:p>
      </dgm:t>
    </dgm:pt>
    <dgm:pt modelId="{5865EBC2-FC07-4569-ACB7-2EA22C6F2F5F}" type="sibTrans" cxnId="{82AF17F5-97FE-43D2-B669-04047622698C}">
      <dgm:prSet/>
      <dgm:spPr/>
      <dgm:t>
        <a:bodyPr/>
        <a:lstStyle/>
        <a:p>
          <a:endParaRPr lang="en-US"/>
        </a:p>
      </dgm:t>
    </dgm:pt>
    <dgm:pt modelId="{8CEF7905-F61E-4A50-A1E1-D9273CC47F07}">
      <dgm:prSet/>
      <dgm:spPr/>
      <dgm:t>
        <a:bodyPr/>
        <a:lstStyle/>
        <a:p>
          <a:r>
            <a:rPr lang="en-US"/>
            <a:t>Access to Data</a:t>
          </a:r>
        </a:p>
      </dgm:t>
    </dgm:pt>
    <dgm:pt modelId="{B8AABA89-1672-4090-AF94-CAFCA6BBE384}" type="parTrans" cxnId="{3C267799-DC31-4DCB-92C0-2BD2BD394B93}">
      <dgm:prSet/>
      <dgm:spPr/>
      <dgm:t>
        <a:bodyPr/>
        <a:lstStyle/>
        <a:p>
          <a:endParaRPr lang="en-US"/>
        </a:p>
      </dgm:t>
    </dgm:pt>
    <dgm:pt modelId="{C1C6C950-6F25-4959-AA54-3F3A0344E802}" type="sibTrans" cxnId="{3C267799-DC31-4DCB-92C0-2BD2BD394B93}">
      <dgm:prSet/>
      <dgm:spPr/>
      <dgm:t>
        <a:bodyPr/>
        <a:lstStyle/>
        <a:p>
          <a:endParaRPr lang="en-US"/>
        </a:p>
      </dgm:t>
    </dgm:pt>
    <dgm:pt modelId="{AB690779-D080-4AB8-A5F3-D5B6BB7992C6}">
      <dgm:prSet/>
      <dgm:spPr/>
      <dgm:t>
        <a:bodyPr/>
        <a:lstStyle/>
        <a:p>
          <a:r>
            <a:rPr lang="en-US"/>
            <a:t>Install and Configure</a:t>
          </a:r>
        </a:p>
      </dgm:t>
    </dgm:pt>
    <dgm:pt modelId="{A1DB13BF-EF59-4827-8AFE-B6BA2C277B32}" type="parTrans" cxnId="{48B4614B-D44A-4C76-9576-5C8435FB0CEB}">
      <dgm:prSet/>
      <dgm:spPr/>
      <dgm:t>
        <a:bodyPr/>
        <a:lstStyle/>
        <a:p>
          <a:endParaRPr lang="en-US"/>
        </a:p>
      </dgm:t>
    </dgm:pt>
    <dgm:pt modelId="{C5E5F847-544D-47CD-8E95-9F6F4ED6E994}" type="sibTrans" cxnId="{48B4614B-D44A-4C76-9576-5C8435FB0CEB}">
      <dgm:prSet/>
      <dgm:spPr/>
      <dgm:t>
        <a:bodyPr/>
        <a:lstStyle/>
        <a:p>
          <a:endParaRPr lang="en-US"/>
        </a:p>
      </dgm:t>
    </dgm:pt>
    <dgm:pt modelId="{32CEBEFF-51F6-4456-8445-5BA0F57A4868}">
      <dgm:prSet/>
      <dgm:spPr/>
      <dgm:t>
        <a:bodyPr/>
        <a:lstStyle/>
        <a:p>
          <a:r>
            <a:rPr lang="en-US"/>
            <a:t>Joins in MapReduce</a:t>
          </a:r>
        </a:p>
      </dgm:t>
    </dgm:pt>
    <dgm:pt modelId="{F4949B7F-0B00-497A-BF1A-DE9B6F9DECD6}" type="parTrans" cxnId="{DE337478-6A6E-4211-9B94-7CB084859E0A}">
      <dgm:prSet/>
      <dgm:spPr/>
      <dgm:t>
        <a:bodyPr/>
        <a:lstStyle/>
        <a:p>
          <a:endParaRPr lang="en-US"/>
        </a:p>
      </dgm:t>
    </dgm:pt>
    <dgm:pt modelId="{9A00028F-B29A-48B5-A574-0286CF0E8427}" type="sibTrans" cxnId="{DE337478-6A6E-4211-9B94-7CB084859E0A}">
      <dgm:prSet/>
      <dgm:spPr/>
      <dgm:t>
        <a:bodyPr/>
        <a:lstStyle/>
        <a:p>
          <a:endParaRPr lang="en-US"/>
        </a:p>
      </dgm:t>
    </dgm:pt>
    <dgm:pt modelId="{C85D021B-A806-49B5-9B59-6FB3F1C47AA1}" type="pres">
      <dgm:prSet presAssocID="{9A875853-BFB0-4066-A496-6D97E91E6D9D}" presName="vert0" presStyleCnt="0">
        <dgm:presLayoutVars>
          <dgm:dir/>
          <dgm:animOne val="branch"/>
          <dgm:animLvl val="lvl"/>
        </dgm:presLayoutVars>
      </dgm:prSet>
      <dgm:spPr/>
    </dgm:pt>
    <dgm:pt modelId="{D5C8B8CB-CBBE-4B22-AAE6-859983CC4040}" type="pres">
      <dgm:prSet presAssocID="{2DF86D79-F297-494C-8FB5-8D706283B200}" presName="thickLine" presStyleLbl="alignNode1" presStyleIdx="0" presStyleCnt="6"/>
      <dgm:spPr/>
    </dgm:pt>
    <dgm:pt modelId="{1179B615-6A6C-4CD0-8EF9-FA42A61A7365}" type="pres">
      <dgm:prSet presAssocID="{2DF86D79-F297-494C-8FB5-8D706283B200}" presName="horz1" presStyleCnt="0"/>
      <dgm:spPr/>
    </dgm:pt>
    <dgm:pt modelId="{16AC9D55-0EB4-4316-882A-85DF30E2978A}" type="pres">
      <dgm:prSet presAssocID="{2DF86D79-F297-494C-8FB5-8D706283B200}" presName="tx1" presStyleLbl="revTx" presStyleIdx="0" presStyleCnt="6"/>
      <dgm:spPr/>
    </dgm:pt>
    <dgm:pt modelId="{C5B50412-3A57-4676-ADC1-65F77CC0F7EF}" type="pres">
      <dgm:prSet presAssocID="{2DF86D79-F297-494C-8FB5-8D706283B200}" presName="vert1" presStyleCnt="0"/>
      <dgm:spPr/>
    </dgm:pt>
    <dgm:pt modelId="{A69E86E1-8EA0-406E-B6DC-ADE651F8790E}" type="pres">
      <dgm:prSet presAssocID="{BF299307-7B22-4E1F-8F89-99A12835CFE5}" presName="thickLine" presStyleLbl="alignNode1" presStyleIdx="1" presStyleCnt="6"/>
      <dgm:spPr/>
    </dgm:pt>
    <dgm:pt modelId="{AB51F367-2D77-4BCD-BDCA-2115A27FF0F8}" type="pres">
      <dgm:prSet presAssocID="{BF299307-7B22-4E1F-8F89-99A12835CFE5}" presName="horz1" presStyleCnt="0"/>
      <dgm:spPr/>
    </dgm:pt>
    <dgm:pt modelId="{49160AB5-C019-4E41-BBE3-E5E2103F3B0E}" type="pres">
      <dgm:prSet presAssocID="{BF299307-7B22-4E1F-8F89-99A12835CFE5}" presName="tx1" presStyleLbl="revTx" presStyleIdx="1" presStyleCnt="6"/>
      <dgm:spPr/>
    </dgm:pt>
    <dgm:pt modelId="{C7F81E5E-68A5-4346-A56B-3EBC7413E8E2}" type="pres">
      <dgm:prSet presAssocID="{BF299307-7B22-4E1F-8F89-99A12835CFE5}" presName="vert1" presStyleCnt="0"/>
      <dgm:spPr/>
    </dgm:pt>
    <dgm:pt modelId="{3F3D79F3-7100-4843-93B0-49C166985BF2}" type="pres">
      <dgm:prSet presAssocID="{E54CBCB3-2466-4487-B302-592F32B4DBC0}" presName="thickLine" presStyleLbl="alignNode1" presStyleIdx="2" presStyleCnt="6"/>
      <dgm:spPr/>
    </dgm:pt>
    <dgm:pt modelId="{7E28C89C-6D15-4CDD-9627-A464A886D6CB}" type="pres">
      <dgm:prSet presAssocID="{E54CBCB3-2466-4487-B302-592F32B4DBC0}" presName="horz1" presStyleCnt="0"/>
      <dgm:spPr/>
    </dgm:pt>
    <dgm:pt modelId="{2C271CD3-9983-4E9D-8CB9-9C948C7D4B4B}" type="pres">
      <dgm:prSet presAssocID="{E54CBCB3-2466-4487-B302-592F32B4DBC0}" presName="tx1" presStyleLbl="revTx" presStyleIdx="2" presStyleCnt="6"/>
      <dgm:spPr/>
    </dgm:pt>
    <dgm:pt modelId="{10C394F3-8440-4A0A-AEED-DA8C25FC9E1A}" type="pres">
      <dgm:prSet presAssocID="{E54CBCB3-2466-4487-B302-592F32B4DBC0}" presName="vert1" presStyleCnt="0"/>
      <dgm:spPr/>
    </dgm:pt>
    <dgm:pt modelId="{CAC0F1F4-67DD-4269-BD05-A8F01CAC0BBB}" type="pres">
      <dgm:prSet presAssocID="{8CEF7905-F61E-4A50-A1E1-D9273CC47F07}" presName="thickLine" presStyleLbl="alignNode1" presStyleIdx="3" presStyleCnt="6"/>
      <dgm:spPr/>
    </dgm:pt>
    <dgm:pt modelId="{F0323FB3-B64C-4D45-B7DB-954A1F02D3E8}" type="pres">
      <dgm:prSet presAssocID="{8CEF7905-F61E-4A50-A1E1-D9273CC47F07}" presName="horz1" presStyleCnt="0"/>
      <dgm:spPr/>
    </dgm:pt>
    <dgm:pt modelId="{0AD123A7-4A93-4868-991D-6603E6917EDC}" type="pres">
      <dgm:prSet presAssocID="{8CEF7905-F61E-4A50-A1E1-D9273CC47F07}" presName="tx1" presStyleLbl="revTx" presStyleIdx="3" presStyleCnt="6"/>
      <dgm:spPr/>
    </dgm:pt>
    <dgm:pt modelId="{11C67063-E4C3-4219-B6B8-D421BD50B8B1}" type="pres">
      <dgm:prSet presAssocID="{8CEF7905-F61E-4A50-A1E1-D9273CC47F07}" presName="vert1" presStyleCnt="0"/>
      <dgm:spPr/>
    </dgm:pt>
    <dgm:pt modelId="{04D63FC7-CF37-4D0E-A752-D4297C52AE4A}" type="pres">
      <dgm:prSet presAssocID="{AB690779-D080-4AB8-A5F3-D5B6BB7992C6}" presName="thickLine" presStyleLbl="alignNode1" presStyleIdx="4" presStyleCnt="6"/>
      <dgm:spPr/>
    </dgm:pt>
    <dgm:pt modelId="{776A6125-E530-4C4F-912D-AE7654098143}" type="pres">
      <dgm:prSet presAssocID="{AB690779-D080-4AB8-A5F3-D5B6BB7992C6}" presName="horz1" presStyleCnt="0"/>
      <dgm:spPr/>
    </dgm:pt>
    <dgm:pt modelId="{6A1B6B3A-DC9A-4A49-9E46-28E764DC076A}" type="pres">
      <dgm:prSet presAssocID="{AB690779-D080-4AB8-A5F3-D5B6BB7992C6}" presName="tx1" presStyleLbl="revTx" presStyleIdx="4" presStyleCnt="6"/>
      <dgm:spPr/>
    </dgm:pt>
    <dgm:pt modelId="{20FF577D-05FF-41B9-90D3-1090FCB10A41}" type="pres">
      <dgm:prSet presAssocID="{AB690779-D080-4AB8-A5F3-D5B6BB7992C6}" presName="vert1" presStyleCnt="0"/>
      <dgm:spPr/>
    </dgm:pt>
    <dgm:pt modelId="{DABD63F4-72BF-407C-994D-F6223F60E936}" type="pres">
      <dgm:prSet presAssocID="{32CEBEFF-51F6-4456-8445-5BA0F57A4868}" presName="thickLine" presStyleLbl="alignNode1" presStyleIdx="5" presStyleCnt="6"/>
      <dgm:spPr/>
    </dgm:pt>
    <dgm:pt modelId="{D4015A7F-AB81-4BD2-8089-97C79C3D5CC3}" type="pres">
      <dgm:prSet presAssocID="{32CEBEFF-51F6-4456-8445-5BA0F57A4868}" presName="horz1" presStyleCnt="0"/>
      <dgm:spPr/>
    </dgm:pt>
    <dgm:pt modelId="{E3F6D5CE-9ECB-4814-87EF-5708C5664400}" type="pres">
      <dgm:prSet presAssocID="{32CEBEFF-51F6-4456-8445-5BA0F57A4868}" presName="tx1" presStyleLbl="revTx" presStyleIdx="5" presStyleCnt="6"/>
      <dgm:spPr/>
    </dgm:pt>
    <dgm:pt modelId="{9131E5A3-5176-4B3B-BCD1-9A267F0E50CB}" type="pres">
      <dgm:prSet presAssocID="{32CEBEFF-51F6-4456-8445-5BA0F57A4868}" presName="vert1" presStyleCnt="0"/>
      <dgm:spPr/>
    </dgm:pt>
  </dgm:ptLst>
  <dgm:cxnLst>
    <dgm:cxn modelId="{00C0BD01-4CAD-4269-8663-6A6D347F50D2}" type="presOf" srcId="{9A875853-BFB0-4066-A496-6D97E91E6D9D}" destId="{C85D021B-A806-49B5-9B59-6FB3F1C47AA1}" srcOrd="0" destOrd="0" presId="urn:microsoft.com/office/officeart/2008/layout/LinedList"/>
    <dgm:cxn modelId="{2F232602-08A3-4386-9663-E37E1FCDD78C}" srcId="{9A875853-BFB0-4066-A496-6D97E91E6D9D}" destId="{2DF86D79-F297-494C-8FB5-8D706283B200}" srcOrd="0" destOrd="0" parTransId="{4EE843E3-FB4B-4AA5-AE6B-9607DB4D7E41}" sibTransId="{FC6841EE-3655-4931-9876-71E41C2D1746}"/>
    <dgm:cxn modelId="{CD9A9D25-F047-4C1C-8D7A-FECCBD200041}" type="presOf" srcId="{AB690779-D080-4AB8-A5F3-D5B6BB7992C6}" destId="{6A1B6B3A-DC9A-4A49-9E46-28E764DC076A}" srcOrd="0" destOrd="0" presId="urn:microsoft.com/office/officeart/2008/layout/LinedList"/>
    <dgm:cxn modelId="{48B4614B-D44A-4C76-9576-5C8435FB0CEB}" srcId="{9A875853-BFB0-4066-A496-6D97E91E6D9D}" destId="{AB690779-D080-4AB8-A5F3-D5B6BB7992C6}" srcOrd="4" destOrd="0" parTransId="{A1DB13BF-EF59-4827-8AFE-B6BA2C277B32}" sibTransId="{C5E5F847-544D-47CD-8E95-9F6F4ED6E994}"/>
    <dgm:cxn modelId="{31FAE756-E5EC-4DFD-9011-0EEEB0454A12}" type="presOf" srcId="{8CEF7905-F61E-4A50-A1E1-D9273CC47F07}" destId="{0AD123A7-4A93-4868-991D-6603E6917EDC}" srcOrd="0" destOrd="0" presId="urn:microsoft.com/office/officeart/2008/layout/LinedList"/>
    <dgm:cxn modelId="{DE337478-6A6E-4211-9B94-7CB084859E0A}" srcId="{9A875853-BFB0-4066-A496-6D97E91E6D9D}" destId="{32CEBEFF-51F6-4456-8445-5BA0F57A4868}" srcOrd="5" destOrd="0" parTransId="{F4949B7F-0B00-497A-BF1A-DE9B6F9DECD6}" sibTransId="{9A00028F-B29A-48B5-A574-0286CF0E8427}"/>
    <dgm:cxn modelId="{686F8C80-DF85-4C70-8A60-9EB40447D36F}" type="presOf" srcId="{2DF86D79-F297-494C-8FB5-8D706283B200}" destId="{16AC9D55-0EB4-4316-882A-85DF30E2978A}" srcOrd="0" destOrd="0" presId="urn:microsoft.com/office/officeart/2008/layout/LinedList"/>
    <dgm:cxn modelId="{75661B89-BCC8-4726-B7A2-4C24F4913492}" srcId="{9A875853-BFB0-4066-A496-6D97E91E6D9D}" destId="{BF299307-7B22-4E1F-8F89-99A12835CFE5}" srcOrd="1" destOrd="0" parTransId="{3FCF2BA9-791A-462E-B6AF-218018FA8AD3}" sibTransId="{F2BAE1F1-17E5-45DC-8788-82E54457031C}"/>
    <dgm:cxn modelId="{3C267799-DC31-4DCB-92C0-2BD2BD394B93}" srcId="{9A875853-BFB0-4066-A496-6D97E91E6D9D}" destId="{8CEF7905-F61E-4A50-A1E1-D9273CC47F07}" srcOrd="3" destOrd="0" parTransId="{B8AABA89-1672-4090-AF94-CAFCA6BBE384}" sibTransId="{C1C6C950-6F25-4959-AA54-3F3A0344E802}"/>
    <dgm:cxn modelId="{1BB768C1-7A51-4FEB-BF01-E01889D93DB4}" type="presOf" srcId="{E54CBCB3-2466-4487-B302-592F32B4DBC0}" destId="{2C271CD3-9983-4E9D-8CB9-9C948C7D4B4B}" srcOrd="0" destOrd="0" presId="urn:microsoft.com/office/officeart/2008/layout/LinedList"/>
    <dgm:cxn modelId="{24912ADC-2318-4B6F-A5FA-951556135BF7}" type="presOf" srcId="{BF299307-7B22-4E1F-8F89-99A12835CFE5}" destId="{49160AB5-C019-4E41-BBE3-E5E2103F3B0E}" srcOrd="0" destOrd="0" presId="urn:microsoft.com/office/officeart/2008/layout/LinedList"/>
    <dgm:cxn modelId="{A837FAEE-FD27-477C-9C6B-5A1E9B398F23}" type="presOf" srcId="{32CEBEFF-51F6-4456-8445-5BA0F57A4868}" destId="{E3F6D5CE-9ECB-4814-87EF-5708C5664400}" srcOrd="0" destOrd="0" presId="urn:microsoft.com/office/officeart/2008/layout/LinedList"/>
    <dgm:cxn modelId="{82AF17F5-97FE-43D2-B669-04047622698C}" srcId="{9A875853-BFB0-4066-A496-6D97E91E6D9D}" destId="{E54CBCB3-2466-4487-B302-592F32B4DBC0}" srcOrd="2" destOrd="0" parTransId="{557BF623-2590-4ABA-A79A-B4474724E123}" sibTransId="{5865EBC2-FC07-4569-ACB7-2EA22C6F2F5F}"/>
    <dgm:cxn modelId="{F583E3C5-2D3E-4415-81ED-F59CB8CDF6E9}" type="presParOf" srcId="{C85D021B-A806-49B5-9B59-6FB3F1C47AA1}" destId="{D5C8B8CB-CBBE-4B22-AAE6-859983CC4040}" srcOrd="0" destOrd="0" presId="urn:microsoft.com/office/officeart/2008/layout/LinedList"/>
    <dgm:cxn modelId="{70DC373E-B2CE-4655-84D5-F17981BF759E}" type="presParOf" srcId="{C85D021B-A806-49B5-9B59-6FB3F1C47AA1}" destId="{1179B615-6A6C-4CD0-8EF9-FA42A61A7365}" srcOrd="1" destOrd="0" presId="urn:microsoft.com/office/officeart/2008/layout/LinedList"/>
    <dgm:cxn modelId="{6CB88192-5EB5-441A-8AA2-3FBFF8611DEC}" type="presParOf" srcId="{1179B615-6A6C-4CD0-8EF9-FA42A61A7365}" destId="{16AC9D55-0EB4-4316-882A-85DF30E2978A}" srcOrd="0" destOrd="0" presId="urn:microsoft.com/office/officeart/2008/layout/LinedList"/>
    <dgm:cxn modelId="{385B4F71-C76E-4D6A-B9D7-2EFE4DAA4182}" type="presParOf" srcId="{1179B615-6A6C-4CD0-8EF9-FA42A61A7365}" destId="{C5B50412-3A57-4676-ADC1-65F77CC0F7EF}" srcOrd="1" destOrd="0" presId="urn:microsoft.com/office/officeart/2008/layout/LinedList"/>
    <dgm:cxn modelId="{CB86A2F1-75EB-4590-A70C-FF0313308D25}" type="presParOf" srcId="{C85D021B-A806-49B5-9B59-6FB3F1C47AA1}" destId="{A69E86E1-8EA0-406E-B6DC-ADE651F8790E}" srcOrd="2" destOrd="0" presId="urn:microsoft.com/office/officeart/2008/layout/LinedList"/>
    <dgm:cxn modelId="{2BEFA36E-067F-42B1-83C4-6AD320898B68}" type="presParOf" srcId="{C85D021B-A806-49B5-9B59-6FB3F1C47AA1}" destId="{AB51F367-2D77-4BCD-BDCA-2115A27FF0F8}" srcOrd="3" destOrd="0" presId="urn:microsoft.com/office/officeart/2008/layout/LinedList"/>
    <dgm:cxn modelId="{3CF771BF-751B-48C8-BE20-BA37CF3157D0}" type="presParOf" srcId="{AB51F367-2D77-4BCD-BDCA-2115A27FF0F8}" destId="{49160AB5-C019-4E41-BBE3-E5E2103F3B0E}" srcOrd="0" destOrd="0" presId="urn:microsoft.com/office/officeart/2008/layout/LinedList"/>
    <dgm:cxn modelId="{5D18890F-9EF9-4892-BE25-A3BA64205B57}" type="presParOf" srcId="{AB51F367-2D77-4BCD-BDCA-2115A27FF0F8}" destId="{C7F81E5E-68A5-4346-A56B-3EBC7413E8E2}" srcOrd="1" destOrd="0" presId="urn:microsoft.com/office/officeart/2008/layout/LinedList"/>
    <dgm:cxn modelId="{F37F61ED-2B7C-49BE-A603-2BD7F66A6DF0}" type="presParOf" srcId="{C85D021B-A806-49B5-9B59-6FB3F1C47AA1}" destId="{3F3D79F3-7100-4843-93B0-49C166985BF2}" srcOrd="4" destOrd="0" presId="urn:microsoft.com/office/officeart/2008/layout/LinedList"/>
    <dgm:cxn modelId="{52E1DA10-42E3-4757-AD25-606843F5B720}" type="presParOf" srcId="{C85D021B-A806-49B5-9B59-6FB3F1C47AA1}" destId="{7E28C89C-6D15-4CDD-9627-A464A886D6CB}" srcOrd="5" destOrd="0" presId="urn:microsoft.com/office/officeart/2008/layout/LinedList"/>
    <dgm:cxn modelId="{2D2D19A6-50B9-4DB0-9EE5-BE7964B06A54}" type="presParOf" srcId="{7E28C89C-6D15-4CDD-9627-A464A886D6CB}" destId="{2C271CD3-9983-4E9D-8CB9-9C948C7D4B4B}" srcOrd="0" destOrd="0" presId="urn:microsoft.com/office/officeart/2008/layout/LinedList"/>
    <dgm:cxn modelId="{5ED3E92D-41BB-4ACE-A9B6-99D2833CDBE1}" type="presParOf" srcId="{7E28C89C-6D15-4CDD-9627-A464A886D6CB}" destId="{10C394F3-8440-4A0A-AEED-DA8C25FC9E1A}" srcOrd="1" destOrd="0" presId="urn:microsoft.com/office/officeart/2008/layout/LinedList"/>
    <dgm:cxn modelId="{926E05B6-1D16-4902-8D66-942138AD5160}" type="presParOf" srcId="{C85D021B-A806-49B5-9B59-6FB3F1C47AA1}" destId="{CAC0F1F4-67DD-4269-BD05-A8F01CAC0BBB}" srcOrd="6" destOrd="0" presId="urn:microsoft.com/office/officeart/2008/layout/LinedList"/>
    <dgm:cxn modelId="{338F90D6-3DB6-4AF9-B905-4E7766289181}" type="presParOf" srcId="{C85D021B-A806-49B5-9B59-6FB3F1C47AA1}" destId="{F0323FB3-B64C-4D45-B7DB-954A1F02D3E8}" srcOrd="7" destOrd="0" presId="urn:microsoft.com/office/officeart/2008/layout/LinedList"/>
    <dgm:cxn modelId="{A64A6235-0D57-498A-BD9C-63022C51F098}" type="presParOf" srcId="{F0323FB3-B64C-4D45-B7DB-954A1F02D3E8}" destId="{0AD123A7-4A93-4868-991D-6603E6917EDC}" srcOrd="0" destOrd="0" presId="urn:microsoft.com/office/officeart/2008/layout/LinedList"/>
    <dgm:cxn modelId="{0622053D-7168-4BCA-98EB-4D19AC4EA590}" type="presParOf" srcId="{F0323FB3-B64C-4D45-B7DB-954A1F02D3E8}" destId="{11C67063-E4C3-4219-B6B8-D421BD50B8B1}" srcOrd="1" destOrd="0" presId="urn:microsoft.com/office/officeart/2008/layout/LinedList"/>
    <dgm:cxn modelId="{D4A1EF0D-3854-44DF-9713-D5C5616BE7D3}" type="presParOf" srcId="{C85D021B-A806-49B5-9B59-6FB3F1C47AA1}" destId="{04D63FC7-CF37-4D0E-A752-D4297C52AE4A}" srcOrd="8" destOrd="0" presId="urn:microsoft.com/office/officeart/2008/layout/LinedList"/>
    <dgm:cxn modelId="{1267A51D-ABBD-413D-8BC6-50B74D99F040}" type="presParOf" srcId="{C85D021B-A806-49B5-9B59-6FB3F1C47AA1}" destId="{776A6125-E530-4C4F-912D-AE7654098143}" srcOrd="9" destOrd="0" presId="urn:microsoft.com/office/officeart/2008/layout/LinedList"/>
    <dgm:cxn modelId="{ED855F1D-E99A-4DB0-9D1D-FEAD82DDDA36}" type="presParOf" srcId="{776A6125-E530-4C4F-912D-AE7654098143}" destId="{6A1B6B3A-DC9A-4A49-9E46-28E764DC076A}" srcOrd="0" destOrd="0" presId="urn:microsoft.com/office/officeart/2008/layout/LinedList"/>
    <dgm:cxn modelId="{C69D3812-2730-4836-B4E2-BD37D7AD0EE3}" type="presParOf" srcId="{776A6125-E530-4C4F-912D-AE7654098143}" destId="{20FF577D-05FF-41B9-90D3-1090FCB10A41}" srcOrd="1" destOrd="0" presId="urn:microsoft.com/office/officeart/2008/layout/LinedList"/>
    <dgm:cxn modelId="{CB3FF4E5-13DE-4AB0-BFB7-E604678BE217}" type="presParOf" srcId="{C85D021B-A806-49B5-9B59-6FB3F1C47AA1}" destId="{DABD63F4-72BF-407C-994D-F6223F60E936}" srcOrd="10" destOrd="0" presId="urn:microsoft.com/office/officeart/2008/layout/LinedList"/>
    <dgm:cxn modelId="{9BED6F88-26FE-4A03-903A-2AE5E8D36035}" type="presParOf" srcId="{C85D021B-A806-49B5-9B59-6FB3F1C47AA1}" destId="{D4015A7F-AB81-4BD2-8089-97C79C3D5CC3}" srcOrd="11" destOrd="0" presId="urn:microsoft.com/office/officeart/2008/layout/LinedList"/>
    <dgm:cxn modelId="{DA1EC8E4-511C-4153-B6EE-904F8E9B26A9}" type="presParOf" srcId="{D4015A7F-AB81-4BD2-8089-97C79C3D5CC3}" destId="{E3F6D5CE-9ECB-4814-87EF-5708C5664400}" srcOrd="0" destOrd="0" presId="urn:microsoft.com/office/officeart/2008/layout/LinedList"/>
    <dgm:cxn modelId="{5853DF34-8F86-4C44-92BC-313116ECC43A}" type="presParOf" srcId="{D4015A7F-AB81-4BD2-8089-97C79C3D5CC3}" destId="{9131E5A3-5176-4B3B-BCD1-9A267F0E50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875853-BFB0-4066-A496-6D97E91E6D9D}" type="doc">
      <dgm:prSet loTypeId="urn:microsoft.com/office/officeart/2008/layout/LinedList" loCatId="list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2DF86D79-F297-494C-8FB5-8D706283B200}">
      <dgm:prSet/>
      <dgm:spPr/>
      <dgm:t>
        <a:bodyPr/>
        <a:lstStyle/>
        <a:p>
          <a:r>
            <a:rPr lang="en-US"/>
            <a:t>Data Formats</a:t>
          </a:r>
        </a:p>
      </dgm:t>
    </dgm:pt>
    <dgm:pt modelId="{4EE843E3-FB4B-4AA5-AE6B-9607DB4D7E41}" type="parTrans" cxnId="{2F232602-08A3-4386-9663-E37E1FCDD78C}">
      <dgm:prSet/>
      <dgm:spPr/>
      <dgm:t>
        <a:bodyPr/>
        <a:lstStyle/>
        <a:p>
          <a:endParaRPr lang="en-US"/>
        </a:p>
      </dgm:t>
    </dgm:pt>
    <dgm:pt modelId="{FC6841EE-3655-4931-9876-71E41C2D1746}" type="sibTrans" cxnId="{2F232602-08A3-4386-9663-E37E1FCDD78C}">
      <dgm:prSet/>
      <dgm:spPr/>
      <dgm:t>
        <a:bodyPr/>
        <a:lstStyle/>
        <a:p>
          <a:endParaRPr lang="en-US"/>
        </a:p>
      </dgm:t>
    </dgm:pt>
    <dgm:pt modelId="{BF299307-7B22-4E1F-8F89-99A12835CFE5}">
      <dgm:prSet/>
      <dgm:spPr/>
      <dgm:t>
        <a:bodyPr/>
        <a:lstStyle/>
        <a:p>
          <a:r>
            <a:rPr lang="en-US"/>
            <a:t>Data Model</a:t>
          </a:r>
        </a:p>
      </dgm:t>
    </dgm:pt>
    <dgm:pt modelId="{3FCF2BA9-791A-462E-B6AF-218018FA8AD3}" type="parTrans" cxnId="{75661B89-BCC8-4726-B7A2-4C24F4913492}">
      <dgm:prSet/>
      <dgm:spPr/>
      <dgm:t>
        <a:bodyPr/>
        <a:lstStyle/>
        <a:p>
          <a:endParaRPr lang="en-US"/>
        </a:p>
      </dgm:t>
    </dgm:pt>
    <dgm:pt modelId="{F2BAE1F1-17E5-45DC-8788-82E54457031C}" type="sibTrans" cxnId="{75661B89-BCC8-4726-B7A2-4C24F4913492}">
      <dgm:prSet/>
      <dgm:spPr/>
      <dgm:t>
        <a:bodyPr/>
        <a:lstStyle/>
        <a:p>
          <a:endParaRPr lang="en-US"/>
        </a:p>
      </dgm:t>
    </dgm:pt>
    <dgm:pt modelId="{E54CBCB3-2466-4487-B302-592F32B4DBC0}">
      <dgm:prSet/>
      <dgm:spPr/>
      <dgm:t>
        <a:bodyPr/>
        <a:lstStyle/>
        <a:p>
          <a:r>
            <a:rPr lang="en-US"/>
            <a:t>Hive Architecture</a:t>
          </a:r>
        </a:p>
      </dgm:t>
    </dgm:pt>
    <dgm:pt modelId="{557BF623-2590-4ABA-A79A-B4474724E123}" type="parTrans" cxnId="{82AF17F5-97FE-43D2-B669-04047622698C}">
      <dgm:prSet/>
      <dgm:spPr/>
      <dgm:t>
        <a:bodyPr/>
        <a:lstStyle/>
        <a:p>
          <a:endParaRPr lang="en-US"/>
        </a:p>
      </dgm:t>
    </dgm:pt>
    <dgm:pt modelId="{5865EBC2-FC07-4569-ACB7-2EA22C6F2F5F}" type="sibTrans" cxnId="{82AF17F5-97FE-43D2-B669-04047622698C}">
      <dgm:prSet/>
      <dgm:spPr/>
      <dgm:t>
        <a:bodyPr/>
        <a:lstStyle/>
        <a:p>
          <a:endParaRPr lang="en-US"/>
        </a:p>
      </dgm:t>
    </dgm:pt>
    <dgm:pt modelId="{8CEF7905-F61E-4A50-A1E1-D9273CC47F07}">
      <dgm:prSet/>
      <dgm:spPr/>
      <dgm:t>
        <a:bodyPr/>
        <a:lstStyle/>
        <a:p>
          <a:r>
            <a:rPr lang="en-US"/>
            <a:t>Access to Data</a:t>
          </a:r>
        </a:p>
      </dgm:t>
    </dgm:pt>
    <dgm:pt modelId="{B8AABA89-1672-4090-AF94-CAFCA6BBE384}" type="parTrans" cxnId="{3C267799-DC31-4DCB-92C0-2BD2BD394B93}">
      <dgm:prSet/>
      <dgm:spPr/>
      <dgm:t>
        <a:bodyPr/>
        <a:lstStyle/>
        <a:p>
          <a:endParaRPr lang="en-US"/>
        </a:p>
      </dgm:t>
    </dgm:pt>
    <dgm:pt modelId="{C1C6C950-6F25-4959-AA54-3F3A0344E802}" type="sibTrans" cxnId="{3C267799-DC31-4DCB-92C0-2BD2BD394B93}">
      <dgm:prSet/>
      <dgm:spPr/>
      <dgm:t>
        <a:bodyPr/>
        <a:lstStyle/>
        <a:p>
          <a:endParaRPr lang="en-US"/>
        </a:p>
      </dgm:t>
    </dgm:pt>
    <dgm:pt modelId="{AB690779-D080-4AB8-A5F3-D5B6BB7992C6}">
      <dgm:prSet/>
      <dgm:spPr/>
      <dgm:t>
        <a:bodyPr/>
        <a:lstStyle/>
        <a:p>
          <a:r>
            <a:rPr lang="en-US"/>
            <a:t>Install and Configure</a:t>
          </a:r>
        </a:p>
      </dgm:t>
    </dgm:pt>
    <dgm:pt modelId="{A1DB13BF-EF59-4827-8AFE-B6BA2C277B32}" type="parTrans" cxnId="{48B4614B-D44A-4C76-9576-5C8435FB0CEB}">
      <dgm:prSet/>
      <dgm:spPr/>
      <dgm:t>
        <a:bodyPr/>
        <a:lstStyle/>
        <a:p>
          <a:endParaRPr lang="en-US"/>
        </a:p>
      </dgm:t>
    </dgm:pt>
    <dgm:pt modelId="{C5E5F847-544D-47CD-8E95-9F6F4ED6E994}" type="sibTrans" cxnId="{48B4614B-D44A-4C76-9576-5C8435FB0CEB}">
      <dgm:prSet/>
      <dgm:spPr/>
      <dgm:t>
        <a:bodyPr/>
        <a:lstStyle/>
        <a:p>
          <a:endParaRPr lang="en-US"/>
        </a:p>
      </dgm:t>
    </dgm:pt>
    <dgm:pt modelId="{32CEBEFF-51F6-4456-8445-5BA0F57A4868}">
      <dgm:prSet/>
      <dgm:spPr/>
      <dgm:t>
        <a:bodyPr/>
        <a:lstStyle/>
        <a:p>
          <a:r>
            <a:rPr lang="en-US"/>
            <a:t>Joins in MapReduce</a:t>
          </a:r>
        </a:p>
      </dgm:t>
    </dgm:pt>
    <dgm:pt modelId="{F4949B7F-0B00-497A-BF1A-DE9B6F9DECD6}" type="parTrans" cxnId="{DE337478-6A6E-4211-9B94-7CB084859E0A}">
      <dgm:prSet/>
      <dgm:spPr/>
      <dgm:t>
        <a:bodyPr/>
        <a:lstStyle/>
        <a:p>
          <a:endParaRPr lang="en-US"/>
        </a:p>
      </dgm:t>
    </dgm:pt>
    <dgm:pt modelId="{9A00028F-B29A-48B5-A574-0286CF0E8427}" type="sibTrans" cxnId="{DE337478-6A6E-4211-9B94-7CB084859E0A}">
      <dgm:prSet/>
      <dgm:spPr/>
      <dgm:t>
        <a:bodyPr/>
        <a:lstStyle/>
        <a:p>
          <a:endParaRPr lang="en-US"/>
        </a:p>
      </dgm:t>
    </dgm:pt>
    <dgm:pt modelId="{C85D021B-A806-49B5-9B59-6FB3F1C47AA1}" type="pres">
      <dgm:prSet presAssocID="{9A875853-BFB0-4066-A496-6D97E91E6D9D}" presName="vert0" presStyleCnt="0">
        <dgm:presLayoutVars>
          <dgm:dir/>
          <dgm:animOne val="branch"/>
          <dgm:animLvl val="lvl"/>
        </dgm:presLayoutVars>
      </dgm:prSet>
      <dgm:spPr/>
    </dgm:pt>
    <dgm:pt modelId="{D5C8B8CB-CBBE-4B22-AAE6-859983CC4040}" type="pres">
      <dgm:prSet presAssocID="{2DF86D79-F297-494C-8FB5-8D706283B200}" presName="thickLine" presStyleLbl="alignNode1" presStyleIdx="0" presStyleCnt="6"/>
      <dgm:spPr/>
    </dgm:pt>
    <dgm:pt modelId="{1179B615-6A6C-4CD0-8EF9-FA42A61A7365}" type="pres">
      <dgm:prSet presAssocID="{2DF86D79-F297-494C-8FB5-8D706283B200}" presName="horz1" presStyleCnt="0"/>
      <dgm:spPr/>
    </dgm:pt>
    <dgm:pt modelId="{16AC9D55-0EB4-4316-882A-85DF30E2978A}" type="pres">
      <dgm:prSet presAssocID="{2DF86D79-F297-494C-8FB5-8D706283B200}" presName="tx1" presStyleLbl="revTx" presStyleIdx="0" presStyleCnt="6"/>
      <dgm:spPr/>
    </dgm:pt>
    <dgm:pt modelId="{C5B50412-3A57-4676-ADC1-65F77CC0F7EF}" type="pres">
      <dgm:prSet presAssocID="{2DF86D79-F297-494C-8FB5-8D706283B200}" presName="vert1" presStyleCnt="0"/>
      <dgm:spPr/>
    </dgm:pt>
    <dgm:pt modelId="{A69E86E1-8EA0-406E-B6DC-ADE651F8790E}" type="pres">
      <dgm:prSet presAssocID="{BF299307-7B22-4E1F-8F89-99A12835CFE5}" presName="thickLine" presStyleLbl="alignNode1" presStyleIdx="1" presStyleCnt="6"/>
      <dgm:spPr/>
    </dgm:pt>
    <dgm:pt modelId="{AB51F367-2D77-4BCD-BDCA-2115A27FF0F8}" type="pres">
      <dgm:prSet presAssocID="{BF299307-7B22-4E1F-8F89-99A12835CFE5}" presName="horz1" presStyleCnt="0"/>
      <dgm:spPr/>
    </dgm:pt>
    <dgm:pt modelId="{49160AB5-C019-4E41-BBE3-E5E2103F3B0E}" type="pres">
      <dgm:prSet presAssocID="{BF299307-7B22-4E1F-8F89-99A12835CFE5}" presName="tx1" presStyleLbl="revTx" presStyleIdx="1" presStyleCnt="6"/>
      <dgm:spPr/>
    </dgm:pt>
    <dgm:pt modelId="{C7F81E5E-68A5-4346-A56B-3EBC7413E8E2}" type="pres">
      <dgm:prSet presAssocID="{BF299307-7B22-4E1F-8F89-99A12835CFE5}" presName="vert1" presStyleCnt="0"/>
      <dgm:spPr/>
    </dgm:pt>
    <dgm:pt modelId="{3F3D79F3-7100-4843-93B0-49C166985BF2}" type="pres">
      <dgm:prSet presAssocID="{E54CBCB3-2466-4487-B302-592F32B4DBC0}" presName="thickLine" presStyleLbl="alignNode1" presStyleIdx="2" presStyleCnt="6"/>
      <dgm:spPr/>
    </dgm:pt>
    <dgm:pt modelId="{7E28C89C-6D15-4CDD-9627-A464A886D6CB}" type="pres">
      <dgm:prSet presAssocID="{E54CBCB3-2466-4487-B302-592F32B4DBC0}" presName="horz1" presStyleCnt="0"/>
      <dgm:spPr/>
    </dgm:pt>
    <dgm:pt modelId="{2C271CD3-9983-4E9D-8CB9-9C948C7D4B4B}" type="pres">
      <dgm:prSet presAssocID="{E54CBCB3-2466-4487-B302-592F32B4DBC0}" presName="tx1" presStyleLbl="revTx" presStyleIdx="2" presStyleCnt="6"/>
      <dgm:spPr/>
    </dgm:pt>
    <dgm:pt modelId="{10C394F3-8440-4A0A-AEED-DA8C25FC9E1A}" type="pres">
      <dgm:prSet presAssocID="{E54CBCB3-2466-4487-B302-592F32B4DBC0}" presName="vert1" presStyleCnt="0"/>
      <dgm:spPr/>
    </dgm:pt>
    <dgm:pt modelId="{CAC0F1F4-67DD-4269-BD05-A8F01CAC0BBB}" type="pres">
      <dgm:prSet presAssocID="{8CEF7905-F61E-4A50-A1E1-D9273CC47F07}" presName="thickLine" presStyleLbl="alignNode1" presStyleIdx="3" presStyleCnt="6"/>
      <dgm:spPr/>
    </dgm:pt>
    <dgm:pt modelId="{F0323FB3-B64C-4D45-B7DB-954A1F02D3E8}" type="pres">
      <dgm:prSet presAssocID="{8CEF7905-F61E-4A50-A1E1-D9273CC47F07}" presName="horz1" presStyleCnt="0"/>
      <dgm:spPr/>
    </dgm:pt>
    <dgm:pt modelId="{0AD123A7-4A93-4868-991D-6603E6917EDC}" type="pres">
      <dgm:prSet presAssocID="{8CEF7905-F61E-4A50-A1E1-D9273CC47F07}" presName="tx1" presStyleLbl="revTx" presStyleIdx="3" presStyleCnt="6"/>
      <dgm:spPr/>
    </dgm:pt>
    <dgm:pt modelId="{11C67063-E4C3-4219-B6B8-D421BD50B8B1}" type="pres">
      <dgm:prSet presAssocID="{8CEF7905-F61E-4A50-A1E1-D9273CC47F07}" presName="vert1" presStyleCnt="0"/>
      <dgm:spPr/>
    </dgm:pt>
    <dgm:pt modelId="{04D63FC7-CF37-4D0E-A752-D4297C52AE4A}" type="pres">
      <dgm:prSet presAssocID="{AB690779-D080-4AB8-A5F3-D5B6BB7992C6}" presName="thickLine" presStyleLbl="alignNode1" presStyleIdx="4" presStyleCnt="6"/>
      <dgm:spPr/>
    </dgm:pt>
    <dgm:pt modelId="{776A6125-E530-4C4F-912D-AE7654098143}" type="pres">
      <dgm:prSet presAssocID="{AB690779-D080-4AB8-A5F3-D5B6BB7992C6}" presName="horz1" presStyleCnt="0"/>
      <dgm:spPr/>
    </dgm:pt>
    <dgm:pt modelId="{6A1B6B3A-DC9A-4A49-9E46-28E764DC076A}" type="pres">
      <dgm:prSet presAssocID="{AB690779-D080-4AB8-A5F3-D5B6BB7992C6}" presName="tx1" presStyleLbl="revTx" presStyleIdx="4" presStyleCnt="6"/>
      <dgm:spPr/>
    </dgm:pt>
    <dgm:pt modelId="{20FF577D-05FF-41B9-90D3-1090FCB10A41}" type="pres">
      <dgm:prSet presAssocID="{AB690779-D080-4AB8-A5F3-D5B6BB7992C6}" presName="vert1" presStyleCnt="0"/>
      <dgm:spPr/>
    </dgm:pt>
    <dgm:pt modelId="{DABD63F4-72BF-407C-994D-F6223F60E936}" type="pres">
      <dgm:prSet presAssocID="{32CEBEFF-51F6-4456-8445-5BA0F57A4868}" presName="thickLine" presStyleLbl="alignNode1" presStyleIdx="5" presStyleCnt="6"/>
      <dgm:spPr/>
    </dgm:pt>
    <dgm:pt modelId="{D4015A7F-AB81-4BD2-8089-97C79C3D5CC3}" type="pres">
      <dgm:prSet presAssocID="{32CEBEFF-51F6-4456-8445-5BA0F57A4868}" presName="horz1" presStyleCnt="0"/>
      <dgm:spPr/>
    </dgm:pt>
    <dgm:pt modelId="{E3F6D5CE-9ECB-4814-87EF-5708C5664400}" type="pres">
      <dgm:prSet presAssocID="{32CEBEFF-51F6-4456-8445-5BA0F57A4868}" presName="tx1" presStyleLbl="revTx" presStyleIdx="5" presStyleCnt="6"/>
      <dgm:spPr/>
    </dgm:pt>
    <dgm:pt modelId="{9131E5A3-5176-4B3B-BCD1-9A267F0E50CB}" type="pres">
      <dgm:prSet presAssocID="{32CEBEFF-51F6-4456-8445-5BA0F57A4868}" presName="vert1" presStyleCnt="0"/>
      <dgm:spPr/>
    </dgm:pt>
  </dgm:ptLst>
  <dgm:cxnLst>
    <dgm:cxn modelId="{00C0BD01-4CAD-4269-8663-6A6D347F50D2}" type="presOf" srcId="{9A875853-BFB0-4066-A496-6D97E91E6D9D}" destId="{C85D021B-A806-49B5-9B59-6FB3F1C47AA1}" srcOrd="0" destOrd="0" presId="urn:microsoft.com/office/officeart/2008/layout/LinedList"/>
    <dgm:cxn modelId="{2F232602-08A3-4386-9663-E37E1FCDD78C}" srcId="{9A875853-BFB0-4066-A496-6D97E91E6D9D}" destId="{2DF86D79-F297-494C-8FB5-8D706283B200}" srcOrd="0" destOrd="0" parTransId="{4EE843E3-FB4B-4AA5-AE6B-9607DB4D7E41}" sibTransId="{FC6841EE-3655-4931-9876-71E41C2D1746}"/>
    <dgm:cxn modelId="{CD9A9D25-F047-4C1C-8D7A-FECCBD200041}" type="presOf" srcId="{AB690779-D080-4AB8-A5F3-D5B6BB7992C6}" destId="{6A1B6B3A-DC9A-4A49-9E46-28E764DC076A}" srcOrd="0" destOrd="0" presId="urn:microsoft.com/office/officeart/2008/layout/LinedList"/>
    <dgm:cxn modelId="{48B4614B-D44A-4C76-9576-5C8435FB0CEB}" srcId="{9A875853-BFB0-4066-A496-6D97E91E6D9D}" destId="{AB690779-D080-4AB8-A5F3-D5B6BB7992C6}" srcOrd="4" destOrd="0" parTransId="{A1DB13BF-EF59-4827-8AFE-B6BA2C277B32}" sibTransId="{C5E5F847-544D-47CD-8E95-9F6F4ED6E994}"/>
    <dgm:cxn modelId="{31FAE756-E5EC-4DFD-9011-0EEEB0454A12}" type="presOf" srcId="{8CEF7905-F61E-4A50-A1E1-D9273CC47F07}" destId="{0AD123A7-4A93-4868-991D-6603E6917EDC}" srcOrd="0" destOrd="0" presId="urn:microsoft.com/office/officeart/2008/layout/LinedList"/>
    <dgm:cxn modelId="{DE337478-6A6E-4211-9B94-7CB084859E0A}" srcId="{9A875853-BFB0-4066-A496-6D97E91E6D9D}" destId="{32CEBEFF-51F6-4456-8445-5BA0F57A4868}" srcOrd="5" destOrd="0" parTransId="{F4949B7F-0B00-497A-BF1A-DE9B6F9DECD6}" sibTransId="{9A00028F-B29A-48B5-A574-0286CF0E8427}"/>
    <dgm:cxn modelId="{686F8C80-DF85-4C70-8A60-9EB40447D36F}" type="presOf" srcId="{2DF86D79-F297-494C-8FB5-8D706283B200}" destId="{16AC9D55-0EB4-4316-882A-85DF30E2978A}" srcOrd="0" destOrd="0" presId="urn:microsoft.com/office/officeart/2008/layout/LinedList"/>
    <dgm:cxn modelId="{75661B89-BCC8-4726-B7A2-4C24F4913492}" srcId="{9A875853-BFB0-4066-A496-6D97E91E6D9D}" destId="{BF299307-7B22-4E1F-8F89-99A12835CFE5}" srcOrd="1" destOrd="0" parTransId="{3FCF2BA9-791A-462E-B6AF-218018FA8AD3}" sibTransId="{F2BAE1F1-17E5-45DC-8788-82E54457031C}"/>
    <dgm:cxn modelId="{3C267799-DC31-4DCB-92C0-2BD2BD394B93}" srcId="{9A875853-BFB0-4066-A496-6D97E91E6D9D}" destId="{8CEF7905-F61E-4A50-A1E1-D9273CC47F07}" srcOrd="3" destOrd="0" parTransId="{B8AABA89-1672-4090-AF94-CAFCA6BBE384}" sibTransId="{C1C6C950-6F25-4959-AA54-3F3A0344E802}"/>
    <dgm:cxn modelId="{1BB768C1-7A51-4FEB-BF01-E01889D93DB4}" type="presOf" srcId="{E54CBCB3-2466-4487-B302-592F32B4DBC0}" destId="{2C271CD3-9983-4E9D-8CB9-9C948C7D4B4B}" srcOrd="0" destOrd="0" presId="urn:microsoft.com/office/officeart/2008/layout/LinedList"/>
    <dgm:cxn modelId="{24912ADC-2318-4B6F-A5FA-951556135BF7}" type="presOf" srcId="{BF299307-7B22-4E1F-8F89-99A12835CFE5}" destId="{49160AB5-C019-4E41-BBE3-E5E2103F3B0E}" srcOrd="0" destOrd="0" presId="urn:microsoft.com/office/officeart/2008/layout/LinedList"/>
    <dgm:cxn modelId="{A837FAEE-FD27-477C-9C6B-5A1E9B398F23}" type="presOf" srcId="{32CEBEFF-51F6-4456-8445-5BA0F57A4868}" destId="{E3F6D5CE-9ECB-4814-87EF-5708C5664400}" srcOrd="0" destOrd="0" presId="urn:microsoft.com/office/officeart/2008/layout/LinedList"/>
    <dgm:cxn modelId="{82AF17F5-97FE-43D2-B669-04047622698C}" srcId="{9A875853-BFB0-4066-A496-6D97E91E6D9D}" destId="{E54CBCB3-2466-4487-B302-592F32B4DBC0}" srcOrd="2" destOrd="0" parTransId="{557BF623-2590-4ABA-A79A-B4474724E123}" sibTransId="{5865EBC2-FC07-4569-ACB7-2EA22C6F2F5F}"/>
    <dgm:cxn modelId="{F583E3C5-2D3E-4415-81ED-F59CB8CDF6E9}" type="presParOf" srcId="{C85D021B-A806-49B5-9B59-6FB3F1C47AA1}" destId="{D5C8B8CB-CBBE-4B22-AAE6-859983CC4040}" srcOrd="0" destOrd="0" presId="urn:microsoft.com/office/officeart/2008/layout/LinedList"/>
    <dgm:cxn modelId="{70DC373E-B2CE-4655-84D5-F17981BF759E}" type="presParOf" srcId="{C85D021B-A806-49B5-9B59-6FB3F1C47AA1}" destId="{1179B615-6A6C-4CD0-8EF9-FA42A61A7365}" srcOrd="1" destOrd="0" presId="urn:microsoft.com/office/officeart/2008/layout/LinedList"/>
    <dgm:cxn modelId="{6CB88192-5EB5-441A-8AA2-3FBFF8611DEC}" type="presParOf" srcId="{1179B615-6A6C-4CD0-8EF9-FA42A61A7365}" destId="{16AC9D55-0EB4-4316-882A-85DF30E2978A}" srcOrd="0" destOrd="0" presId="urn:microsoft.com/office/officeart/2008/layout/LinedList"/>
    <dgm:cxn modelId="{385B4F71-C76E-4D6A-B9D7-2EFE4DAA4182}" type="presParOf" srcId="{1179B615-6A6C-4CD0-8EF9-FA42A61A7365}" destId="{C5B50412-3A57-4676-ADC1-65F77CC0F7EF}" srcOrd="1" destOrd="0" presId="urn:microsoft.com/office/officeart/2008/layout/LinedList"/>
    <dgm:cxn modelId="{CB86A2F1-75EB-4590-A70C-FF0313308D25}" type="presParOf" srcId="{C85D021B-A806-49B5-9B59-6FB3F1C47AA1}" destId="{A69E86E1-8EA0-406E-B6DC-ADE651F8790E}" srcOrd="2" destOrd="0" presId="urn:microsoft.com/office/officeart/2008/layout/LinedList"/>
    <dgm:cxn modelId="{2BEFA36E-067F-42B1-83C4-6AD320898B68}" type="presParOf" srcId="{C85D021B-A806-49B5-9B59-6FB3F1C47AA1}" destId="{AB51F367-2D77-4BCD-BDCA-2115A27FF0F8}" srcOrd="3" destOrd="0" presId="urn:microsoft.com/office/officeart/2008/layout/LinedList"/>
    <dgm:cxn modelId="{3CF771BF-751B-48C8-BE20-BA37CF3157D0}" type="presParOf" srcId="{AB51F367-2D77-4BCD-BDCA-2115A27FF0F8}" destId="{49160AB5-C019-4E41-BBE3-E5E2103F3B0E}" srcOrd="0" destOrd="0" presId="urn:microsoft.com/office/officeart/2008/layout/LinedList"/>
    <dgm:cxn modelId="{5D18890F-9EF9-4892-BE25-A3BA64205B57}" type="presParOf" srcId="{AB51F367-2D77-4BCD-BDCA-2115A27FF0F8}" destId="{C7F81E5E-68A5-4346-A56B-3EBC7413E8E2}" srcOrd="1" destOrd="0" presId="urn:microsoft.com/office/officeart/2008/layout/LinedList"/>
    <dgm:cxn modelId="{F37F61ED-2B7C-49BE-A603-2BD7F66A6DF0}" type="presParOf" srcId="{C85D021B-A806-49B5-9B59-6FB3F1C47AA1}" destId="{3F3D79F3-7100-4843-93B0-49C166985BF2}" srcOrd="4" destOrd="0" presId="urn:microsoft.com/office/officeart/2008/layout/LinedList"/>
    <dgm:cxn modelId="{52E1DA10-42E3-4757-AD25-606843F5B720}" type="presParOf" srcId="{C85D021B-A806-49B5-9B59-6FB3F1C47AA1}" destId="{7E28C89C-6D15-4CDD-9627-A464A886D6CB}" srcOrd="5" destOrd="0" presId="urn:microsoft.com/office/officeart/2008/layout/LinedList"/>
    <dgm:cxn modelId="{2D2D19A6-50B9-4DB0-9EE5-BE7964B06A54}" type="presParOf" srcId="{7E28C89C-6D15-4CDD-9627-A464A886D6CB}" destId="{2C271CD3-9983-4E9D-8CB9-9C948C7D4B4B}" srcOrd="0" destOrd="0" presId="urn:microsoft.com/office/officeart/2008/layout/LinedList"/>
    <dgm:cxn modelId="{5ED3E92D-41BB-4ACE-A9B6-99D2833CDBE1}" type="presParOf" srcId="{7E28C89C-6D15-4CDD-9627-A464A886D6CB}" destId="{10C394F3-8440-4A0A-AEED-DA8C25FC9E1A}" srcOrd="1" destOrd="0" presId="urn:microsoft.com/office/officeart/2008/layout/LinedList"/>
    <dgm:cxn modelId="{926E05B6-1D16-4902-8D66-942138AD5160}" type="presParOf" srcId="{C85D021B-A806-49B5-9B59-6FB3F1C47AA1}" destId="{CAC0F1F4-67DD-4269-BD05-A8F01CAC0BBB}" srcOrd="6" destOrd="0" presId="urn:microsoft.com/office/officeart/2008/layout/LinedList"/>
    <dgm:cxn modelId="{338F90D6-3DB6-4AF9-B905-4E7766289181}" type="presParOf" srcId="{C85D021B-A806-49B5-9B59-6FB3F1C47AA1}" destId="{F0323FB3-B64C-4D45-B7DB-954A1F02D3E8}" srcOrd="7" destOrd="0" presId="urn:microsoft.com/office/officeart/2008/layout/LinedList"/>
    <dgm:cxn modelId="{A64A6235-0D57-498A-BD9C-63022C51F098}" type="presParOf" srcId="{F0323FB3-B64C-4D45-B7DB-954A1F02D3E8}" destId="{0AD123A7-4A93-4868-991D-6603E6917EDC}" srcOrd="0" destOrd="0" presId="urn:microsoft.com/office/officeart/2008/layout/LinedList"/>
    <dgm:cxn modelId="{0622053D-7168-4BCA-98EB-4D19AC4EA590}" type="presParOf" srcId="{F0323FB3-B64C-4D45-B7DB-954A1F02D3E8}" destId="{11C67063-E4C3-4219-B6B8-D421BD50B8B1}" srcOrd="1" destOrd="0" presId="urn:microsoft.com/office/officeart/2008/layout/LinedList"/>
    <dgm:cxn modelId="{D4A1EF0D-3854-44DF-9713-D5C5616BE7D3}" type="presParOf" srcId="{C85D021B-A806-49B5-9B59-6FB3F1C47AA1}" destId="{04D63FC7-CF37-4D0E-A752-D4297C52AE4A}" srcOrd="8" destOrd="0" presId="urn:microsoft.com/office/officeart/2008/layout/LinedList"/>
    <dgm:cxn modelId="{1267A51D-ABBD-413D-8BC6-50B74D99F040}" type="presParOf" srcId="{C85D021B-A806-49B5-9B59-6FB3F1C47AA1}" destId="{776A6125-E530-4C4F-912D-AE7654098143}" srcOrd="9" destOrd="0" presId="urn:microsoft.com/office/officeart/2008/layout/LinedList"/>
    <dgm:cxn modelId="{ED855F1D-E99A-4DB0-9D1D-FEAD82DDDA36}" type="presParOf" srcId="{776A6125-E530-4C4F-912D-AE7654098143}" destId="{6A1B6B3A-DC9A-4A49-9E46-28E764DC076A}" srcOrd="0" destOrd="0" presId="urn:microsoft.com/office/officeart/2008/layout/LinedList"/>
    <dgm:cxn modelId="{C69D3812-2730-4836-B4E2-BD37D7AD0EE3}" type="presParOf" srcId="{776A6125-E530-4C4F-912D-AE7654098143}" destId="{20FF577D-05FF-41B9-90D3-1090FCB10A41}" srcOrd="1" destOrd="0" presId="urn:microsoft.com/office/officeart/2008/layout/LinedList"/>
    <dgm:cxn modelId="{CB3FF4E5-13DE-4AB0-BFB7-E604678BE217}" type="presParOf" srcId="{C85D021B-A806-49B5-9B59-6FB3F1C47AA1}" destId="{DABD63F4-72BF-407C-994D-F6223F60E936}" srcOrd="10" destOrd="0" presId="urn:microsoft.com/office/officeart/2008/layout/LinedList"/>
    <dgm:cxn modelId="{9BED6F88-26FE-4A03-903A-2AE5E8D36035}" type="presParOf" srcId="{C85D021B-A806-49B5-9B59-6FB3F1C47AA1}" destId="{D4015A7F-AB81-4BD2-8089-97C79C3D5CC3}" srcOrd="11" destOrd="0" presId="urn:microsoft.com/office/officeart/2008/layout/LinedList"/>
    <dgm:cxn modelId="{DA1EC8E4-511C-4153-B6EE-904F8E9B26A9}" type="presParOf" srcId="{D4015A7F-AB81-4BD2-8089-97C79C3D5CC3}" destId="{E3F6D5CE-9ECB-4814-87EF-5708C5664400}" srcOrd="0" destOrd="0" presId="urn:microsoft.com/office/officeart/2008/layout/LinedList"/>
    <dgm:cxn modelId="{5853DF34-8F86-4C44-92BC-313116ECC43A}" type="presParOf" srcId="{D4015A7F-AB81-4BD2-8089-97C79C3D5CC3}" destId="{9131E5A3-5176-4B3B-BCD1-9A267F0E50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875853-BFB0-4066-A496-6D97E91E6D9D}" type="doc">
      <dgm:prSet loTypeId="urn:microsoft.com/office/officeart/2008/layout/LinedList" loCatId="list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2DF86D79-F297-494C-8FB5-8D706283B200}">
      <dgm:prSet/>
      <dgm:spPr/>
      <dgm:t>
        <a:bodyPr/>
        <a:lstStyle/>
        <a:p>
          <a:r>
            <a:rPr lang="en-US"/>
            <a:t>Data Formats</a:t>
          </a:r>
        </a:p>
      </dgm:t>
    </dgm:pt>
    <dgm:pt modelId="{4EE843E3-FB4B-4AA5-AE6B-9607DB4D7E41}" type="parTrans" cxnId="{2F232602-08A3-4386-9663-E37E1FCDD78C}">
      <dgm:prSet/>
      <dgm:spPr/>
      <dgm:t>
        <a:bodyPr/>
        <a:lstStyle/>
        <a:p>
          <a:endParaRPr lang="en-US"/>
        </a:p>
      </dgm:t>
    </dgm:pt>
    <dgm:pt modelId="{FC6841EE-3655-4931-9876-71E41C2D1746}" type="sibTrans" cxnId="{2F232602-08A3-4386-9663-E37E1FCDD78C}">
      <dgm:prSet/>
      <dgm:spPr/>
      <dgm:t>
        <a:bodyPr/>
        <a:lstStyle/>
        <a:p>
          <a:endParaRPr lang="en-US"/>
        </a:p>
      </dgm:t>
    </dgm:pt>
    <dgm:pt modelId="{BF299307-7B22-4E1F-8F89-99A12835CFE5}">
      <dgm:prSet/>
      <dgm:spPr/>
      <dgm:t>
        <a:bodyPr/>
        <a:lstStyle/>
        <a:p>
          <a:r>
            <a:rPr lang="en-US"/>
            <a:t>Data Model</a:t>
          </a:r>
        </a:p>
      </dgm:t>
    </dgm:pt>
    <dgm:pt modelId="{3FCF2BA9-791A-462E-B6AF-218018FA8AD3}" type="parTrans" cxnId="{75661B89-BCC8-4726-B7A2-4C24F4913492}">
      <dgm:prSet/>
      <dgm:spPr/>
      <dgm:t>
        <a:bodyPr/>
        <a:lstStyle/>
        <a:p>
          <a:endParaRPr lang="en-US"/>
        </a:p>
      </dgm:t>
    </dgm:pt>
    <dgm:pt modelId="{F2BAE1F1-17E5-45DC-8788-82E54457031C}" type="sibTrans" cxnId="{75661B89-BCC8-4726-B7A2-4C24F4913492}">
      <dgm:prSet/>
      <dgm:spPr/>
      <dgm:t>
        <a:bodyPr/>
        <a:lstStyle/>
        <a:p>
          <a:endParaRPr lang="en-US"/>
        </a:p>
      </dgm:t>
    </dgm:pt>
    <dgm:pt modelId="{E54CBCB3-2466-4487-B302-592F32B4DBC0}">
      <dgm:prSet/>
      <dgm:spPr/>
      <dgm:t>
        <a:bodyPr/>
        <a:lstStyle/>
        <a:p>
          <a:r>
            <a:rPr lang="en-US"/>
            <a:t>Hive Architecture</a:t>
          </a:r>
        </a:p>
      </dgm:t>
    </dgm:pt>
    <dgm:pt modelId="{557BF623-2590-4ABA-A79A-B4474724E123}" type="parTrans" cxnId="{82AF17F5-97FE-43D2-B669-04047622698C}">
      <dgm:prSet/>
      <dgm:spPr/>
      <dgm:t>
        <a:bodyPr/>
        <a:lstStyle/>
        <a:p>
          <a:endParaRPr lang="en-US"/>
        </a:p>
      </dgm:t>
    </dgm:pt>
    <dgm:pt modelId="{5865EBC2-FC07-4569-ACB7-2EA22C6F2F5F}" type="sibTrans" cxnId="{82AF17F5-97FE-43D2-B669-04047622698C}">
      <dgm:prSet/>
      <dgm:spPr/>
      <dgm:t>
        <a:bodyPr/>
        <a:lstStyle/>
        <a:p>
          <a:endParaRPr lang="en-US"/>
        </a:p>
      </dgm:t>
    </dgm:pt>
    <dgm:pt modelId="{8CEF7905-F61E-4A50-A1E1-D9273CC47F07}">
      <dgm:prSet/>
      <dgm:spPr/>
      <dgm:t>
        <a:bodyPr/>
        <a:lstStyle/>
        <a:p>
          <a:r>
            <a:rPr lang="en-US"/>
            <a:t>Access to Data</a:t>
          </a:r>
        </a:p>
      </dgm:t>
    </dgm:pt>
    <dgm:pt modelId="{B8AABA89-1672-4090-AF94-CAFCA6BBE384}" type="parTrans" cxnId="{3C267799-DC31-4DCB-92C0-2BD2BD394B93}">
      <dgm:prSet/>
      <dgm:spPr/>
      <dgm:t>
        <a:bodyPr/>
        <a:lstStyle/>
        <a:p>
          <a:endParaRPr lang="en-US"/>
        </a:p>
      </dgm:t>
    </dgm:pt>
    <dgm:pt modelId="{C1C6C950-6F25-4959-AA54-3F3A0344E802}" type="sibTrans" cxnId="{3C267799-DC31-4DCB-92C0-2BD2BD394B93}">
      <dgm:prSet/>
      <dgm:spPr/>
      <dgm:t>
        <a:bodyPr/>
        <a:lstStyle/>
        <a:p>
          <a:endParaRPr lang="en-US"/>
        </a:p>
      </dgm:t>
    </dgm:pt>
    <dgm:pt modelId="{AB690779-D080-4AB8-A5F3-D5B6BB7992C6}">
      <dgm:prSet/>
      <dgm:spPr/>
      <dgm:t>
        <a:bodyPr/>
        <a:lstStyle/>
        <a:p>
          <a:r>
            <a:rPr lang="en-US"/>
            <a:t>Install and Configure</a:t>
          </a:r>
        </a:p>
      </dgm:t>
    </dgm:pt>
    <dgm:pt modelId="{A1DB13BF-EF59-4827-8AFE-B6BA2C277B32}" type="parTrans" cxnId="{48B4614B-D44A-4C76-9576-5C8435FB0CEB}">
      <dgm:prSet/>
      <dgm:spPr/>
      <dgm:t>
        <a:bodyPr/>
        <a:lstStyle/>
        <a:p>
          <a:endParaRPr lang="en-US"/>
        </a:p>
      </dgm:t>
    </dgm:pt>
    <dgm:pt modelId="{C5E5F847-544D-47CD-8E95-9F6F4ED6E994}" type="sibTrans" cxnId="{48B4614B-D44A-4C76-9576-5C8435FB0CEB}">
      <dgm:prSet/>
      <dgm:spPr/>
      <dgm:t>
        <a:bodyPr/>
        <a:lstStyle/>
        <a:p>
          <a:endParaRPr lang="en-US"/>
        </a:p>
      </dgm:t>
    </dgm:pt>
    <dgm:pt modelId="{32CEBEFF-51F6-4456-8445-5BA0F57A4868}">
      <dgm:prSet/>
      <dgm:spPr/>
      <dgm:t>
        <a:bodyPr/>
        <a:lstStyle/>
        <a:p>
          <a:r>
            <a:rPr lang="en-US"/>
            <a:t>Joins in MapReduce</a:t>
          </a:r>
        </a:p>
      </dgm:t>
    </dgm:pt>
    <dgm:pt modelId="{F4949B7F-0B00-497A-BF1A-DE9B6F9DECD6}" type="parTrans" cxnId="{DE337478-6A6E-4211-9B94-7CB084859E0A}">
      <dgm:prSet/>
      <dgm:spPr/>
      <dgm:t>
        <a:bodyPr/>
        <a:lstStyle/>
        <a:p>
          <a:endParaRPr lang="en-US"/>
        </a:p>
      </dgm:t>
    </dgm:pt>
    <dgm:pt modelId="{9A00028F-B29A-48B5-A574-0286CF0E8427}" type="sibTrans" cxnId="{DE337478-6A6E-4211-9B94-7CB084859E0A}">
      <dgm:prSet/>
      <dgm:spPr/>
      <dgm:t>
        <a:bodyPr/>
        <a:lstStyle/>
        <a:p>
          <a:endParaRPr lang="en-US"/>
        </a:p>
      </dgm:t>
    </dgm:pt>
    <dgm:pt modelId="{C85D021B-A806-49B5-9B59-6FB3F1C47AA1}" type="pres">
      <dgm:prSet presAssocID="{9A875853-BFB0-4066-A496-6D97E91E6D9D}" presName="vert0" presStyleCnt="0">
        <dgm:presLayoutVars>
          <dgm:dir/>
          <dgm:animOne val="branch"/>
          <dgm:animLvl val="lvl"/>
        </dgm:presLayoutVars>
      </dgm:prSet>
      <dgm:spPr/>
    </dgm:pt>
    <dgm:pt modelId="{D5C8B8CB-CBBE-4B22-AAE6-859983CC4040}" type="pres">
      <dgm:prSet presAssocID="{2DF86D79-F297-494C-8FB5-8D706283B200}" presName="thickLine" presStyleLbl="alignNode1" presStyleIdx="0" presStyleCnt="6"/>
      <dgm:spPr/>
    </dgm:pt>
    <dgm:pt modelId="{1179B615-6A6C-4CD0-8EF9-FA42A61A7365}" type="pres">
      <dgm:prSet presAssocID="{2DF86D79-F297-494C-8FB5-8D706283B200}" presName="horz1" presStyleCnt="0"/>
      <dgm:spPr/>
    </dgm:pt>
    <dgm:pt modelId="{16AC9D55-0EB4-4316-882A-85DF30E2978A}" type="pres">
      <dgm:prSet presAssocID="{2DF86D79-F297-494C-8FB5-8D706283B200}" presName="tx1" presStyleLbl="revTx" presStyleIdx="0" presStyleCnt="6"/>
      <dgm:spPr/>
    </dgm:pt>
    <dgm:pt modelId="{C5B50412-3A57-4676-ADC1-65F77CC0F7EF}" type="pres">
      <dgm:prSet presAssocID="{2DF86D79-F297-494C-8FB5-8D706283B200}" presName="vert1" presStyleCnt="0"/>
      <dgm:spPr/>
    </dgm:pt>
    <dgm:pt modelId="{A69E86E1-8EA0-406E-B6DC-ADE651F8790E}" type="pres">
      <dgm:prSet presAssocID="{BF299307-7B22-4E1F-8F89-99A12835CFE5}" presName="thickLine" presStyleLbl="alignNode1" presStyleIdx="1" presStyleCnt="6"/>
      <dgm:spPr/>
    </dgm:pt>
    <dgm:pt modelId="{AB51F367-2D77-4BCD-BDCA-2115A27FF0F8}" type="pres">
      <dgm:prSet presAssocID="{BF299307-7B22-4E1F-8F89-99A12835CFE5}" presName="horz1" presStyleCnt="0"/>
      <dgm:spPr/>
    </dgm:pt>
    <dgm:pt modelId="{49160AB5-C019-4E41-BBE3-E5E2103F3B0E}" type="pres">
      <dgm:prSet presAssocID="{BF299307-7B22-4E1F-8F89-99A12835CFE5}" presName="tx1" presStyleLbl="revTx" presStyleIdx="1" presStyleCnt="6"/>
      <dgm:spPr/>
    </dgm:pt>
    <dgm:pt modelId="{C7F81E5E-68A5-4346-A56B-3EBC7413E8E2}" type="pres">
      <dgm:prSet presAssocID="{BF299307-7B22-4E1F-8F89-99A12835CFE5}" presName="vert1" presStyleCnt="0"/>
      <dgm:spPr/>
    </dgm:pt>
    <dgm:pt modelId="{3F3D79F3-7100-4843-93B0-49C166985BF2}" type="pres">
      <dgm:prSet presAssocID="{E54CBCB3-2466-4487-B302-592F32B4DBC0}" presName="thickLine" presStyleLbl="alignNode1" presStyleIdx="2" presStyleCnt="6"/>
      <dgm:spPr/>
    </dgm:pt>
    <dgm:pt modelId="{7E28C89C-6D15-4CDD-9627-A464A886D6CB}" type="pres">
      <dgm:prSet presAssocID="{E54CBCB3-2466-4487-B302-592F32B4DBC0}" presName="horz1" presStyleCnt="0"/>
      <dgm:spPr/>
    </dgm:pt>
    <dgm:pt modelId="{2C271CD3-9983-4E9D-8CB9-9C948C7D4B4B}" type="pres">
      <dgm:prSet presAssocID="{E54CBCB3-2466-4487-B302-592F32B4DBC0}" presName="tx1" presStyleLbl="revTx" presStyleIdx="2" presStyleCnt="6"/>
      <dgm:spPr/>
    </dgm:pt>
    <dgm:pt modelId="{10C394F3-8440-4A0A-AEED-DA8C25FC9E1A}" type="pres">
      <dgm:prSet presAssocID="{E54CBCB3-2466-4487-B302-592F32B4DBC0}" presName="vert1" presStyleCnt="0"/>
      <dgm:spPr/>
    </dgm:pt>
    <dgm:pt modelId="{CAC0F1F4-67DD-4269-BD05-A8F01CAC0BBB}" type="pres">
      <dgm:prSet presAssocID="{8CEF7905-F61E-4A50-A1E1-D9273CC47F07}" presName="thickLine" presStyleLbl="alignNode1" presStyleIdx="3" presStyleCnt="6"/>
      <dgm:spPr/>
    </dgm:pt>
    <dgm:pt modelId="{F0323FB3-B64C-4D45-B7DB-954A1F02D3E8}" type="pres">
      <dgm:prSet presAssocID="{8CEF7905-F61E-4A50-A1E1-D9273CC47F07}" presName="horz1" presStyleCnt="0"/>
      <dgm:spPr/>
    </dgm:pt>
    <dgm:pt modelId="{0AD123A7-4A93-4868-991D-6603E6917EDC}" type="pres">
      <dgm:prSet presAssocID="{8CEF7905-F61E-4A50-A1E1-D9273CC47F07}" presName="tx1" presStyleLbl="revTx" presStyleIdx="3" presStyleCnt="6"/>
      <dgm:spPr/>
    </dgm:pt>
    <dgm:pt modelId="{11C67063-E4C3-4219-B6B8-D421BD50B8B1}" type="pres">
      <dgm:prSet presAssocID="{8CEF7905-F61E-4A50-A1E1-D9273CC47F07}" presName="vert1" presStyleCnt="0"/>
      <dgm:spPr/>
    </dgm:pt>
    <dgm:pt modelId="{04D63FC7-CF37-4D0E-A752-D4297C52AE4A}" type="pres">
      <dgm:prSet presAssocID="{AB690779-D080-4AB8-A5F3-D5B6BB7992C6}" presName="thickLine" presStyleLbl="alignNode1" presStyleIdx="4" presStyleCnt="6"/>
      <dgm:spPr/>
    </dgm:pt>
    <dgm:pt modelId="{776A6125-E530-4C4F-912D-AE7654098143}" type="pres">
      <dgm:prSet presAssocID="{AB690779-D080-4AB8-A5F3-D5B6BB7992C6}" presName="horz1" presStyleCnt="0"/>
      <dgm:spPr/>
    </dgm:pt>
    <dgm:pt modelId="{6A1B6B3A-DC9A-4A49-9E46-28E764DC076A}" type="pres">
      <dgm:prSet presAssocID="{AB690779-D080-4AB8-A5F3-D5B6BB7992C6}" presName="tx1" presStyleLbl="revTx" presStyleIdx="4" presStyleCnt="6"/>
      <dgm:spPr/>
    </dgm:pt>
    <dgm:pt modelId="{20FF577D-05FF-41B9-90D3-1090FCB10A41}" type="pres">
      <dgm:prSet presAssocID="{AB690779-D080-4AB8-A5F3-D5B6BB7992C6}" presName="vert1" presStyleCnt="0"/>
      <dgm:spPr/>
    </dgm:pt>
    <dgm:pt modelId="{DABD63F4-72BF-407C-994D-F6223F60E936}" type="pres">
      <dgm:prSet presAssocID="{32CEBEFF-51F6-4456-8445-5BA0F57A4868}" presName="thickLine" presStyleLbl="alignNode1" presStyleIdx="5" presStyleCnt="6"/>
      <dgm:spPr/>
    </dgm:pt>
    <dgm:pt modelId="{D4015A7F-AB81-4BD2-8089-97C79C3D5CC3}" type="pres">
      <dgm:prSet presAssocID="{32CEBEFF-51F6-4456-8445-5BA0F57A4868}" presName="horz1" presStyleCnt="0"/>
      <dgm:spPr/>
    </dgm:pt>
    <dgm:pt modelId="{E3F6D5CE-9ECB-4814-87EF-5708C5664400}" type="pres">
      <dgm:prSet presAssocID="{32CEBEFF-51F6-4456-8445-5BA0F57A4868}" presName="tx1" presStyleLbl="revTx" presStyleIdx="5" presStyleCnt="6"/>
      <dgm:spPr/>
    </dgm:pt>
    <dgm:pt modelId="{9131E5A3-5176-4B3B-BCD1-9A267F0E50CB}" type="pres">
      <dgm:prSet presAssocID="{32CEBEFF-51F6-4456-8445-5BA0F57A4868}" presName="vert1" presStyleCnt="0"/>
      <dgm:spPr/>
    </dgm:pt>
  </dgm:ptLst>
  <dgm:cxnLst>
    <dgm:cxn modelId="{00C0BD01-4CAD-4269-8663-6A6D347F50D2}" type="presOf" srcId="{9A875853-BFB0-4066-A496-6D97E91E6D9D}" destId="{C85D021B-A806-49B5-9B59-6FB3F1C47AA1}" srcOrd="0" destOrd="0" presId="urn:microsoft.com/office/officeart/2008/layout/LinedList"/>
    <dgm:cxn modelId="{2F232602-08A3-4386-9663-E37E1FCDD78C}" srcId="{9A875853-BFB0-4066-A496-6D97E91E6D9D}" destId="{2DF86D79-F297-494C-8FB5-8D706283B200}" srcOrd="0" destOrd="0" parTransId="{4EE843E3-FB4B-4AA5-AE6B-9607DB4D7E41}" sibTransId="{FC6841EE-3655-4931-9876-71E41C2D1746}"/>
    <dgm:cxn modelId="{CD9A9D25-F047-4C1C-8D7A-FECCBD200041}" type="presOf" srcId="{AB690779-D080-4AB8-A5F3-D5B6BB7992C6}" destId="{6A1B6B3A-DC9A-4A49-9E46-28E764DC076A}" srcOrd="0" destOrd="0" presId="urn:microsoft.com/office/officeart/2008/layout/LinedList"/>
    <dgm:cxn modelId="{48B4614B-D44A-4C76-9576-5C8435FB0CEB}" srcId="{9A875853-BFB0-4066-A496-6D97E91E6D9D}" destId="{AB690779-D080-4AB8-A5F3-D5B6BB7992C6}" srcOrd="4" destOrd="0" parTransId="{A1DB13BF-EF59-4827-8AFE-B6BA2C277B32}" sibTransId="{C5E5F847-544D-47CD-8E95-9F6F4ED6E994}"/>
    <dgm:cxn modelId="{31FAE756-E5EC-4DFD-9011-0EEEB0454A12}" type="presOf" srcId="{8CEF7905-F61E-4A50-A1E1-D9273CC47F07}" destId="{0AD123A7-4A93-4868-991D-6603E6917EDC}" srcOrd="0" destOrd="0" presId="urn:microsoft.com/office/officeart/2008/layout/LinedList"/>
    <dgm:cxn modelId="{DE337478-6A6E-4211-9B94-7CB084859E0A}" srcId="{9A875853-BFB0-4066-A496-6D97E91E6D9D}" destId="{32CEBEFF-51F6-4456-8445-5BA0F57A4868}" srcOrd="5" destOrd="0" parTransId="{F4949B7F-0B00-497A-BF1A-DE9B6F9DECD6}" sibTransId="{9A00028F-B29A-48B5-A574-0286CF0E8427}"/>
    <dgm:cxn modelId="{686F8C80-DF85-4C70-8A60-9EB40447D36F}" type="presOf" srcId="{2DF86D79-F297-494C-8FB5-8D706283B200}" destId="{16AC9D55-0EB4-4316-882A-85DF30E2978A}" srcOrd="0" destOrd="0" presId="urn:microsoft.com/office/officeart/2008/layout/LinedList"/>
    <dgm:cxn modelId="{75661B89-BCC8-4726-B7A2-4C24F4913492}" srcId="{9A875853-BFB0-4066-A496-6D97E91E6D9D}" destId="{BF299307-7B22-4E1F-8F89-99A12835CFE5}" srcOrd="1" destOrd="0" parTransId="{3FCF2BA9-791A-462E-B6AF-218018FA8AD3}" sibTransId="{F2BAE1F1-17E5-45DC-8788-82E54457031C}"/>
    <dgm:cxn modelId="{3C267799-DC31-4DCB-92C0-2BD2BD394B93}" srcId="{9A875853-BFB0-4066-A496-6D97E91E6D9D}" destId="{8CEF7905-F61E-4A50-A1E1-D9273CC47F07}" srcOrd="3" destOrd="0" parTransId="{B8AABA89-1672-4090-AF94-CAFCA6BBE384}" sibTransId="{C1C6C950-6F25-4959-AA54-3F3A0344E802}"/>
    <dgm:cxn modelId="{1BB768C1-7A51-4FEB-BF01-E01889D93DB4}" type="presOf" srcId="{E54CBCB3-2466-4487-B302-592F32B4DBC0}" destId="{2C271CD3-9983-4E9D-8CB9-9C948C7D4B4B}" srcOrd="0" destOrd="0" presId="urn:microsoft.com/office/officeart/2008/layout/LinedList"/>
    <dgm:cxn modelId="{24912ADC-2318-4B6F-A5FA-951556135BF7}" type="presOf" srcId="{BF299307-7B22-4E1F-8F89-99A12835CFE5}" destId="{49160AB5-C019-4E41-BBE3-E5E2103F3B0E}" srcOrd="0" destOrd="0" presId="urn:microsoft.com/office/officeart/2008/layout/LinedList"/>
    <dgm:cxn modelId="{A837FAEE-FD27-477C-9C6B-5A1E9B398F23}" type="presOf" srcId="{32CEBEFF-51F6-4456-8445-5BA0F57A4868}" destId="{E3F6D5CE-9ECB-4814-87EF-5708C5664400}" srcOrd="0" destOrd="0" presId="urn:microsoft.com/office/officeart/2008/layout/LinedList"/>
    <dgm:cxn modelId="{82AF17F5-97FE-43D2-B669-04047622698C}" srcId="{9A875853-BFB0-4066-A496-6D97E91E6D9D}" destId="{E54CBCB3-2466-4487-B302-592F32B4DBC0}" srcOrd="2" destOrd="0" parTransId="{557BF623-2590-4ABA-A79A-B4474724E123}" sibTransId="{5865EBC2-FC07-4569-ACB7-2EA22C6F2F5F}"/>
    <dgm:cxn modelId="{F583E3C5-2D3E-4415-81ED-F59CB8CDF6E9}" type="presParOf" srcId="{C85D021B-A806-49B5-9B59-6FB3F1C47AA1}" destId="{D5C8B8CB-CBBE-4B22-AAE6-859983CC4040}" srcOrd="0" destOrd="0" presId="urn:microsoft.com/office/officeart/2008/layout/LinedList"/>
    <dgm:cxn modelId="{70DC373E-B2CE-4655-84D5-F17981BF759E}" type="presParOf" srcId="{C85D021B-A806-49B5-9B59-6FB3F1C47AA1}" destId="{1179B615-6A6C-4CD0-8EF9-FA42A61A7365}" srcOrd="1" destOrd="0" presId="urn:microsoft.com/office/officeart/2008/layout/LinedList"/>
    <dgm:cxn modelId="{6CB88192-5EB5-441A-8AA2-3FBFF8611DEC}" type="presParOf" srcId="{1179B615-6A6C-4CD0-8EF9-FA42A61A7365}" destId="{16AC9D55-0EB4-4316-882A-85DF30E2978A}" srcOrd="0" destOrd="0" presId="urn:microsoft.com/office/officeart/2008/layout/LinedList"/>
    <dgm:cxn modelId="{385B4F71-C76E-4D6A-B9D7-2EFE4DAA4182}" type="presParOf" srcId="{1179B615-6A6C-4CD0-8EF9-FA42A61A7365}" destId="{C5B50412-3A57-4676-ADC1-65F77CC0F7EF}" srcOrd="1" destOrd="0" presId="urn:microsoft.com/office/officeart/2008/layout/LinedList"/>
    <dgm:cxn modelId="{CB86A2F1-75EB-4590-A70C-FF0313308D25}" type="presParOf" srcId="{C85D021B-A806-49B5-9B59-6FB3F1C47AA1}" destId="{A69E86E1-8EA0-406E-B6DC-ADE651F8790E}" srcOrd="2" destOrd="0" presId="urn:microsoft.com/office/officeart/2008/layout/LinedList"/>
    <dgm:cxn modelId="{2BEFA36E-067F-42B1-83C4-6AD320898B68}" type="presParOf" srcId="{C85D021B-A806-49B5-9B59-6FB3F1C47AA1}" destId="{AB51F367-2D77-4BCD-BDCA-2115A27FF0F8}" srcOrd="3" destOrd="0" presId="urn:microsoft.com/office/officeart/2008/layout/LinedList"/>
    <dgm:cxn modelId="{3CF771BF-751B-48C8-BE20-BA37CF3157D0}" type="presParOf" srcId="{AB51F367-2D77-4BCD-BDCA-2115A27FF0F8}" destId="{49160AB5-C019-4E41-BBE3-E5E2103F3B0E}" srcOrd="0" destOrd="0" presId="urn:microsoft.com/office/officeart/2008/layout/LinedList"/>
    <dgm:cxn modelId="{5D18890F-9EF9-4892-BE25-A3BA64205B57}" type="presParOf" srcId="{AB51F367-2D77-4BCD-BDCA-2115A27FF0F8}" destId="{C7F81E5E-68A5-4346-A56B-3EBC7413E8E2}" srcOrd="1" destOrd="0" presId="urn:microsoft.com/office/officeart/2008/layout/LinedList"/>
    <dgm:cxn modelId="{F37F61ED-2B7C-49BE-A603-2BD7F66A6DF0}" type="presParOf" srcId="{C85D021B-A806-49B5-9B59-6FB3F1C47AA1}" destId="{3F3D79F3-7100-4843-93B0-49C166985BF2}" srcOrd="4" destOrd="0" presId="urn:microsoft.com/office/officeart/2008/layout/LinedList"/>
    <dgm:cxn modelId="{52E1DA10-42E3-4757-AD25-606843F5B720}" type="presParOf" srcId="{C85D021B-A806-49B5-9B59-6FB3F1C47AA1}" destId="{7E28C89C-6D15-4CDD-9627-A464A886D6CB}" srcOrd="5" destOrd="0" presId="urn:microsoft.com/office/officeart/2008/layout/LinedList"/>
    <dgm:cxn modelId="{2D2D19A6-50B9-4DB0-9EE5-BE7964B06A54}" type="presParOf" srcId="{7E28C89C-6D15-4CDD-9627-A464A886D6CB}" destId="{2C271CD3-9983-4E9D-8CB9-9C948C7D4B4B}" srcOrd="0" destOrd="0" presId="urn:microsoft.com/office/officeart/2008/layout/LinedList"/>
    <dgm:cxn modelId="{5ED3E92D-41BB-4ACE-A9B6-99D2833CDBE1}" type="presParOf" srcId="{7E28C89C-6D15-4CDD-9627-A464A886D6CB}" destId="{10C394F3-8440-4A0A-AEED-DA8C25FC9E1A}" srcOrd="1" destOrd="0" presId="urn:microsoft.com/office/officeart/2008/layout/LinedList"/>
    <dgm:cxn modelId="{926E05B6-1D16-4902-8D66-942138AD5160}" type="presParOf" srcId="{C85D021B-A806-49B5-9B59-6FB3F1C47AA1}" destId="{CAC0F1F4-67DD-4269-BD05-A8F01CAC0BBB}" srcOrd="6" destOrd="0" presId="urn:microsoft.com/office/officeart/2008/layout/LinedList"/>
    <dgm:cxn modelId="{338F90D6-3DB6-4AF9-B905-4E7766289181}" type="presParOf" srcId="{C85D021B-A806-49B5-9B59-6FB3F1C47AA1}" destId="{F0323FB3-B64C-4D45-B7DB-954A1F02D3E8}" srcOrd="7" destOrd="0" presId="urn:microsoft.com/office/officeart/2008/layout/LinedList"/>
    <dgm:cxn modelId="{A64A6235-0D57-498A-BD9C-63022C51F098}" type="presParOf" srcId="{F0323FB3-B64C-4D45-B7DB-954A1F02D3E8}" destId="{0AD123A7-4A93-4868-991D-6603E6917EDC}" srcOrd="0" destOrd="0" presId="urn:microsoft.com/office/officeart/2008/layout/LinedList"/>
    <dgm:cxn modelId="{0622053D-7168-4BCA-98EB-4D19AC4EA590}" type="presParOf" srcId="{F0323FB3-B64C-4D45-B7DB-954A1F02D3E8}" destId="{11C67063-E4C3-4219-B6B8-D421BD50B8B1}" srcOrd="1" destOrd="0" presId="urn:microsoft.com/office/officeart/2008/layout/LinedList"/>
    <dgm:cxn modelId="{D4A1EF0D-3854-44DF-9713-D5C5616BE7D3}" type="presParOf" srcId="{C85D021B-A806-49B5-9B59-6FB3F1C47AA1}" destId="{04D63FC7-CF37-4D0E-A752-D4297C52AE4A}" srcOrd="8" destOrd="0" presId="urn:microsoft.com/office/officeart/2008/layout/LinedList"/>
    <dgm:cxn modelId="{1267A51D-ABBD-413D-8BC6-50B74D99F040}" type="presParOf" srcId="{C85D021B-A806-49B5-9B59-6FB3F1C47AA1}" destId="{776A6125-E530-4C4F-912D-AE7654098143}" srcOrd="9" destOrd="0" presId="urn:microsoft.com/office/officeart/2008/layout/LinedList"/>
    <dgm:cxn modelId="{ED855F1D-E99A-4DB0-9D1D-FEAD82DDDA36}" type="presParOf" srcId="{776A6125-E530-4C4F-912D-AE7654098143}" destId="{6A1B6B3A-DC9A-4A49-9E46-28E764DC076A}" srcOrd="0" destOrd="0" presId="urn:microsoft.com/office/officeart/2008/layout/LinedList"/>
    <dgm:cxn modelId="{C69D3812-2730-4836-B4E2-BD37D7AD0EE3}" type="presParOf" srcId="{776A6125-E530-4C4F-912D-AE7654098143}" destId="{20FF577D-05FF-41B9-90D3-1090FCB10A41}" srcOrd="1" destOrd="0" presId="urn:microsoft.com/office/officeart/2008/layout/LinedList"/>
    <dgm:cxn modelId="{CB3FF4E5-13DE-4AB0-BFB7-E604678BE217}" type="presParOf" srcId="{C85D021B-A806-49B5-9B59-6FB3F1C47AA1}" destId="{DABD63F4-72BF-407C-994D-F6223F60E936}" srcOrd="10" destOrd="0" presId="urn:microsoft.com/office/officeart/2008/layout/LinedList"/>
    <dgm:cxn modelId="{9BED6F88-26FE-4A03-903A-2AE5E8D36035}" type="presParOf" srcId="{C85D021B-A806-49B5-9B59-6FB3F1C47AA1}" destId="{D4015A7F-AB81-4BD2-8089-97C79C3D5CC3}" srcOrd="11" destOrd="0" presId="urn:microsoft.com/office/officeart/2008/layout/LinedList"/>
    <dgm:cxn modelId="{DA1EC8E4-511C-4153-B6EE-904F8E9B26A9}" type="presParOf" srcId="{D4015A7F-AB81-4BD2-8089-97C79C3D5CC3}" destId="{E3F6D5CE-9ECB-4814-87EF-5708C5664400}" srcOrd="0" destOrd="0" presId="urn:microsoft.com/office/officeart/2008/layout/LinedList"/>
    <dgm:cxn modelId="{5853DF34-8F86-4C44-92BC-313116ECC43A}" type="presParOf" srcId="{D4015A7F-AB81-4BD2-8089-97C79C3D5CC3}" destId="{9131E5A3-5176-4B3B-BCD1-9A267F0E50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875853-BFB0-4066-A496-6D97E91E6D9D}" type="doc">
      <dgm:prSet loTypeId="urn:microsoft.com/office/officeart/2008/layout/LinedList" loCatId="list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2DF86D79-F297-494C-8FB5-8D706283B200}">
      <dgm:prSet/>
      <dgm:spPr/>
      <dgm:t>
        <a:bodyPr/>
        <a:lstStyle/>
        <a:p>
          <a:r>
            <a:rPr lang="en-US"/>
            <a:t>Data Formats</a:t>
          </a:r>
        </a:p>
      </dgm:t>
    </dgm:pt>
    <dgm:pt modelId="{4EE843E3-FB4B-4AA5-AE6B-9607DB4D7E41}" type="parTrans" cxnId="{2F232602-08A3-4386-9663-E37E1FCDD78C}">
      <dgm:prSet/>
      <dgm:spPr/>
      <dgm:t>
        <a:bodyPr/>
        <a:lstStyle/>
        <a:p>
          <a:endParaRPr lang="en-US"/>
        </a:p>
      </dgm:t>
    </dgm:pt>
    <dgm:pt modelId="{FC6841EE-3655-4931-9876-71E41C2D1746}" type="sibTrans" cxnId="{2F232602-08A3-4386-9663-E37E1FCDD78C}">
      <dgm:prSet/>
      <dgm:spPr/>
      <dgm:t>
        <a:bodyPr/>
        <a:lstStyle/>
        <a:p>
          <a:endParaRPr lang="en-US"/>
        </a:p>
      </dgm:t>
    </dgm:pt>
    <dgm:pt modelId="{BF299307-7B22-4E1F-8F89-99A12835CFE5}">
      <dgm:prSet/>
      <dgm:spPr/>
      <dgm:t>
        <a:bodyPr/>
        <a:lstStyle/>
        <a:p>
          <a:r>
            <a:rPr lang="en-US"/>
            <a:t>Data Model</a:t>
          </a:r>
        </a:p>
      </dgm:t>
    </dgm:pt>
    <dgm:pt modelId="{3FCF2BA9-791A-462E-B6AF-218018FA8AD3}" type="parTrans" cxnId="{75661B89-BCC8-4726-B7A2-4C24F4913492}">
      <dgm:prSet/>
      <dgm:spPr/>
      <dgm:t>
        <a:bodyPr/>
        <a:lstStyle/>
        <a:p>
          <a:endParaRPr lang="en-US"/>
        </a:p>
      </dgm:t>
    </dgm:pt>
    <dgm:pt modelId="{F2BAE1F1-17E5-45DC-8788-82E54457031C}" type="sibTrans" cxnId="{75661B89-BCC8-4726-B7A2-4C24F4913492}">
      <dgm:prSet/>
      <dgm:spPr/>
      <dgm:t>
        <a:bodyPr/>
        <a:lstStyle/>
        <a:p>
          <a:endParaRPr lang="en-US"/>
        </a:p>
      </dgm:t>
    </dgm:pt>
    <dgm:pt modelId="{E54CBCB3-2466-4487-B302-592F32B4DBC0}">
      <dgm:prSet/>
      <dgm:spPr/>
      <dgm:t>
        <a:bodyPr/>
        <a:lstStyle/>
        <a:p>
          <a:r>
            <a:rPr lang="en-US" dirty="0"/>
            <a:t>Hive Architecture</a:t>
          </a:r>
        </a:p>
      </dgm:t>
    </dgm:pt>
    <dgm:pt modelId="{557BF623-2590-4ABA-A79A-B4474724E123}" type="parTrans" cxnId="{82AF17F5-97FE-43D2-B669-04047622698C}">
      <dgm:prSet/>
      <dgm:spPr/>
      <dgm:t>
        <a:bodyPr/>
        <a:lstStyle/>
        <a:p>
          <a:endParaRPr lang="en-US"/>
        </a:p>
      </dgm:t>
    </dgm:pt>
    <dgm:pt modelId="{5865EBC2-FC07-4569-ACB7-2EA22C6F2F5F}" type="sibTrans" cxnId="{82AF17F5-97FE-43D2-B669-04047622698C}">
      <dgm:prSet/>
      <dgm:spPr/>
      <dgm:t>
        <a:bodyPr/>
        <a:lstStyle/>
        <a:p>
          <a:endParaRPr lang="en-US"/>
        </a:p>
      </dgm:t>
    </dgm:pt>
    <dgm:pt modelId="{8CEF7905-F61E-4A50-A1E1-D9273CC47F07}">
      <dgm:prSet/>
      <dgm:spPr/>
      <dgm:t>
        <a:bodyPr/>
        <a:lstStyle/>
        <a:p>
          <a:r>
            <a:rPr lang="en-US"/>
            <a:t>Access to Data</a:t>
          </a:r>
        </a:p>
      </dgm:t>
    </dgm:pt>
    <dgm:pt modelId="{B8AABA89-1672-4090-AF94-CAFCA6BBE384}" type="parTrans" cxnId="{3C267799-DC31-4DCB-92C0-2BD2BD394B93}">
      <dgm:prSet/>
      <dgm:spPr/>
      <dgm:t>
        <a:bodyPr/>
        <a:lstStyle/>
        <a:p>
          <a:endParaRPr lang="en-US"/>
        </a:p>
      </dgm:t>
    </dgm:pt>
    <dgm:pt modelId="{C1C6C950-6F25-4959-AA54-3F3A0344E802}" type="sibTrans" cxnId="{3C267799-DC31-4DCB-92C0-2BD2BD394B93}">
      <dgm:prSet/>
      <dgm:spPr/>
      <dgm:t>
        <a:bodyPr/>
        <a:lstStyle/>
        <a:p>
          <a:endParaRPr lang="en-US"/>
        </a:p>
      </dgm:t>
    </dgm:pt>
    <dgm:pt modelId="{AB690779-D080-4AB8-A5F3-D5B6BB7992C6}">
      <dgm:prSet/>
      <dgm:spPr/>
      <dgm:t>
        <a:bodyPr/>
        <a:lstStyle/>
        <a:p>
          <a:r>
            <a:rPr lang="en-US"/>
            <a:t>Install and Configure</a:t>
          </a:r>
        </a:p>
      </dgm:t>
    </dgm:pt>
    <dgm:pt modelId="{A1DB13BF-EF59-4827-8AFE-B6BA2C277B32}" type="parTrans" cxnId="{48B4614B-D44A-4C76-9576-5C8435FB0CEB}">
      <dgm:prSet/>
      <dgm:spPr/>
      <dgm:t>
        <a:bodyPr/>
        <a:lstStyle/>
        <a:p>
          <a:endParaRPr lang="en-US"/>
        </a:p>
      </dgm:t>
    </dgm:pt>
    <dgm:pt modelId="{C5E5F847-544D-47CD-8E95-9F6F4ED6E994}" type="sibTrans" cxnId="{48B4614B-D44A-4C76-9576-5C8435FB0CEB}">
      <dgm:prSet/>
      <dgm:spPr/>
      <dgm:t>
        <a:bodyPr/>
        <a:lstStyle/>
        <a:p>
          <a:endParaRPr lang="en-US"/>
        </a:p>
      </dgm:t>
    </dgm:pt>
    <dgm:pt modelId="{32CEBEFF-51F6-4456-8445-5BA0F57A4868}">
      <dgm:prSet/>
      <dgm:spPr/>
      <dgm:t>
        <a:bodyPr/>
        <a:lstStyle/>
        <a:p>
          <a:r>
            <a:rPr lang="en-US"/>
            <a:t>Joins in MapReduce</a:t>
          </a:r>
        </a:p>
      </dgm:t>
    </dgm:pt>
    <dgm:pt modelId="{F4949B7F-0B00-497A-BF1A-DE9B6F9DECD6}" type="parTrans" cxnId="{DE337478-6A6E-4211-9B94-7CB084859E0A}">
      <dgm:prSet/>
      <dgm:spPr/>
      <dgm:t>
        <a:bodyPr/>
        <a:lstStyle/>
        <a:p>
          <a:endParaRPr lang="en-US"/>
        </a:p>
      </dgm:t>
    </dgm:pt>
    <dgm:pt modelId="{9A00028F-B29A-48B5-A574-0286CF0E8427}" type="sibTrans" cxnId="{DE337478-6A6E-4211-9B94-7CB084859E0A}">
      <dgm:prSet/>
      <dgm:spPr/>
      <dgm:t>
        <a:bodyPr/>
        <a:lstStyle/>
        <a:p>
          <a:endParaRPr lang="en-US"/>
        </a:p>
      </dgm:t>
    </dgm:pt>
    <dgm:pt modelId="{C85D021B-A806-49B5-9B59-6FB3F1C47AA1}" type="pres">
      <dgm:prSet presAssocID="{9A875853-BFB0-4066-A496-6D97E91E6D9D}" presName="vert0" presStyleCnt="0">
        <dgm:presLayoutVars>
          <dgm:dir/>
          <dgm:animOne val="branch"/>
          <dgm:animLvl val="lvl"/>
        </dgm:presLayoutVars>
      </dgm:prSet>
      <dgm:spPr/>
    </dgm:pt>
    <dgm:pt modelId="{D5C8B8CB-CBBE-4B22-AAE6-859983CC4040}" type="pres">
      <dgm:prSet presAssocID="{2DF86D79-F297-494C-8FB5-8D706283B200}" presName="thickLine" presStyleLbl="alignNode1" presStyleIdx="0" presStyleCnt="6"/>
      <dgm:spPr/>
    </dgm:pt>
    <dgm:pt modelId="{1179B615-6A6C-4CD0-8EF9-FA42A61A7365}" type="pres">
      <dgm:prSet presAssocID="{2DF86D79-F297-494C-8FB5-8D706283B200}" presName="horz1" presStyleCnt="0"/>
      <dgm:spPr/>
    </dgm:pt>
    <dgm:pt modelId="{16AC9D55-0EB4-4316-882A-85DF30E2978A}" type="pres">
      <dgm:prSet presAssocID="{2DF86D79-F297-494C-8FB5-8D706283B200}" presName="tx1" presStyleLbl="revTx" presStyleIdx="0" presStyleCnt="6"/>
      <dgm:spPr/>
    </dgm:pt>
    <dgm:pt modelId="{C5B50412-3A57-4676-ADC1-65F77CC0F7EF}" type="pres">
      <dgm:prSet presAssocID="{2DF86D79-F297-494C-8FB5-8D706283B200}" presName="vert1" presStyleCnt="0"/>
      <dgm:spPr/>
    </dgm:pt>
    <dgm:pt modelId="{A69E86E1-8EA0-406E-B6DC-ADE651F8790E}" type="pres">
      <dgm:prSet presAssocID="{BF299307-7B22-4E1F-8F89-99A12835CFE5}" presName="thickLine" presStyleLbl="alignNode1" presStyleIdx="1" presStyleCnt="6"/>
      <dgm:spPr/>
    </dgm:pt>
    <dgm:pt modelId="{AB51F367-2D77-4BCD-BDCA-2115A27FF0F8}" type="pres">
      <dgm:prSet presAssocID="{BF299307-7B22-4E1F-8F89-99A12835CFE5}" presName="horz1" presStyleCnt="0"/>
      <dgm:spPr/>
    </dgm:pt>
    <dgm:pt modelId="{49160AB5-C019-4E41-BBE3-E5E2103F3B0E}" type="pres">
      <dgm:prSet presAssocID="{BF299307-7B22-4E1F-8F89-99A12835CFE5}" presName="tx1" presStyleLbl="revTx" presStyleIdx="1" presStyleCnt="6"/>
      <dgm:spPr/>
    </dgm:pt>
    <dgm:pt modelId="{C7F81E5E-68A5-4346-A56B-3EBC7413E8E2}" type="pres">
      <dgm:prSet presAssocID="{BF299307-7B22-4E1F-8F89-99A12835CFE5}" presName="vert1" presStyleCnt="0"/>
      <dgm:spPr/>
    </dgm:pt>
    <dgm:pt modelId="{3F3D79F3-7100-4843-93B0-49C166985BF2}" type="pres">
      <dgm:prSet presAssocID="{E54CBCB3-2466-4487-B302-592F32B4DBC0}" presName="thickLine" presStyleLbl="alignNode1" presStyleIdx="2" presStyleCnt="6"/>
      <dgm:spPr/>
    </dgm:pt>
    <dgm:pt modelId="{7E28C89C-6D15-4CDD-9627-A464A886D6CB}" type="pres">
      <dgm:prSet presAssocID="{E54CBCB3-2466-4487-B302-592F32B4DBC0}" presName="horz1" presStyleCnt="0"/>
      <dgm:spPr/>
    </dgm:pt>
    <dgm:pt modelId="{2C271CD3-9983-4E9D-8CB9-9C948C7D4B4B}" type="pres">
      <dgm:prSet presAssocID="{E54CBCB3-2466-4487-B302-592F32B4DBC0}" presName="tx1" presStyleLbl="revTx" presStyleIdx="2" presStyleCnt="6"/>
      <dgm:spPr/>
    </dgm:pt>
    <dgm:pt modelId="{10C394F3-8440-4A0A-AEED-DA8C25FC9E1A}" type="pres">
      <dgm:prSet presAssocID="{E54CBCB3-2466-4487-B302-592F32B4DBC0}" presName="vert1" presStyleCnt="0"/>
      <dgm:spPr/>
    </dgm:pt>
    <dgm:pt modelId="{CAC0F1F4-67DD-4269-BD05-A8F01CAC0BBB}" type="pres">
      <dgm:prSet presAssocID="{8CEF7905-F61E-4A50-A1E1-D9273CC47F07}" presName="thickLine" presStyleLbl="alignNode1" presStyleIdx="3" presStyleCnt="6"/>
      <dgm:spPr/>
    </dgm:pt>
    <dgm:pt modelId="{F0323FB3-B64C-4D45-B7DB-954A1F02D3E8}" type="pres">
      <dgm:prSet presAssocID="{8CEF7905-F61E-4A50-A1E1-D9273CC47F07}" presName="horz1" presStyleCnt="0"/>
      <dgm:spPr/>
    </dgm:pt>
    <dgm:pt modelId="{0AD123A7-4A93-4868-991D-6603E6917EDC}" type="pres">
      <dgm:prSet presAssocID="{8CEF7905-F61E-4A50-A1E1-D9273CC47F07}" presName="tx1" presStyleLbl="revTx" presStyleIdx="3" presStyleCnt="6"/>
      <dgm:spPr/>
    </dgm:pt>
    <dgm:pt modelId="{11C67063-E4C3-4219-B6B8-D421BD50B8B1}" type="pres">
      <dgm:prSet presAssocID="{8CEF7905-F61E-4A50-A1E1-D9273CC47F07}" presName="vert1" presStyleCnt="0"/>
      <dgm:spPr/>
    </dgm:pt>
    <dgm:pt modelId="{04D63FC7-CF37-4D0E-A752-D4297C52AE4A}" type="pres">
      <dgm:prSet presAssocID="{AB690779-D080-4AB8-A5F3-D5B6BB7992C6}" presName="thickLine" presStyleLbl="alignNode1" presStyleIdx="4" presStyleCnt="6"/>
      <dgm:spPr/>
    </dgm:pt>
    <dgm:pt modelId="{776A6125-E530-4C4F-912D-AE7654098143}" type="pres">
      <dgm:prSet presAssocID="{AB690779-D080-4AB8-A5F3-D5B6BB7992C6}" presName="horz1" presStyleCnt="0"/>
      <dgm:spPr/>
    </dgm:pt>
    <dgm:pt modelId="{6A1B6B3A-DC9A-4A49-9E46-28E764DC076A}" type="pres">
      <dgm:prSet presAssocID="{AB690779-D080-4AB8-A5F3-D5B6BB7992C6}" presName="tx1" presStyleLbl="revTx" presStyleIdx="4" presStyleCnt="6"/>
      <dgm:spPr/>
    </dgm:pt>
    <dgm:pt modelId="{20FF577D-05FF-41B9-90D3-1090FCB10A41}" type="pres">
      <dgm:prSet presAssocID="{AB690779-D080-4AB8-A5F3-D5B6BB7992C6}" presName="vert1" presStyleCnt="0"/>
      <dgm:spPr/>
    </dgm:pt>
    <dgm:pt modelId="{DABD63F4-72BF-407C-994D-F6223F60E936}" type="pres">
      <dgm:prSet presAssocID="{32CEBEFF-51F6-4456-8445-5BA0F57A4868}" presName="thickLine" presStyleLbl="alignNode1" presStyleIdx="5" presStyleCnt="6"/>
      <dgm:spPr/>
    </dgm:pt>
    <dgm:pt modelId="{D4015A7F-AB81-4BD2-8089-97C79C3D5CC3}" type="pres">
      <dgm:prSet presAssocID="{32CEBEFF-51F6-4456-8445-5BA0F57A4868}" presName="horz1" presStyleCnt="0"/>
      <dgm:spPr/>
    </dgm:pt>
    <dgm:pt modelId="{E3F6D5CE-9ECB-4814-87EF-5708C5664400}" type="pres">
      <dgm:prSet presAssocID="{32CEBEFF-51F6-4456-8445-5BA0F57A4868}" presName="tx1" presStyleLbl="revTx" presStyleIdx="5" presStyleCnt="6"/>
      <dgm:spPr/>
    </dgm:pt>
    <dgm:pt modelId="{9131E5A3-5176-4B3B-BCD1-9A267F0E50CB}" type="pres">
      <dgm:prSet presAssocID="{32CEBEFF-51F6-4456-8445-5BA0F57A4868}" presName="vert1" presStyleCnt="0"/>
      <dgm:spPr/>
    </dgm:pt>
  </dgm:ptLst>
  <dgm:cxnLst>
    <dgm:cxn modelId="{00C0BD01-4CAD-4269-8663-6A6D347F50D2}" type="presOf" srcId="{9A875853-BFB0-4066-A496-6D97E91E6D9D}" destId="{C85D021B-A806-49B5-9B59-6FB3F1C47AA1}" srcOrd="0" destOrd="0" presId="urn:microsoft.com/office/officeart/2008/layout/LinedList"/>
    <dgm:cxn modelId="{2F232602-08A3-4386-9663-E37E1FCDD78C}" srcId="{9A875853-BFB0-4066-A496-6D97E91E6D9D}" destId="{2DF86D79-F297-494C-8FB5-8D706283B200}" srcOrd="0" destOrd="0" parTransId="{4EE843E3-FB4B-4AA5-AE6B-9607DB4D7E41}" sibTransId="{FC6841EE-3655-4931-9876-71E41C2D1746}"/>
    <dgm:cxn modelId="{CD9A9D25-F047-4C1C-8D7A-FECCBD200041}" type="presOf" srcId="{AB690779-D080-4AB8-A5F3-D5B6BB7992C6}" destId="{6A1B6B3A-DC9A-4A49-9E46-28E764DC076A}" srcOrd="0" destOrd="0" presId="urn:microsoft.com/office/officeart/2008/layout/LinedList"/>
    <dgm:cxn modelId="{48B4614B-D44A-4C76-9576-5C8435FB0CEB}" srcId="{9A875853-BFB0-4066-A496-6D97E91E6D9D}" destId="{AB690779-D080-4AB8-A5F3-D5B6BB7992C6}" srcOrd="4" destOrd="0" parTransId="{A1DB13BF-EF59-4827-8AFE-B6BA2C277B32}" sibTransId="{C5E5F847-544D-47CD-8E95-9F6F4ED6E994}"/>
    <dgm:cxn modelId="{31FAE756-E5EC-4DFD-9011-0EEEB0454A12}" type="presOf" srcId="{8CEF7905-F61E-4A50-A1E1-D9273CC47F07}" destId="{0AD123A7-4A93-4868-991D-6603E6917EDC}" srcOrd="0" destOrd="0" presId="urn:microsoft.com/office/officeart/2008/layout/LinedList"/>
    <dgm:cxn modelId="{DE337478-6A6E-4211-9B94-7CB084859E0A}" srcId="{9A875853-BFB0-4066-A496-6D97E91E6D9D}" destId="{32CEBEFF-51F6-4456-8445-5BA0F57A4868}" srcOrd="5" destOrd="0" parTransId="{F4949B7F-0B00-497A-BF1A-DE9B6F9DECD6}" sibTransId="{9A00028F-B29A-48B5-A574-0286CF0E8427}"/>
    <dgm:cxn modelId="{686F8C80-DF85-4C70-8A60-9EB40447D36F}" type="presOf" srcId="{2DF86D79-F297-494C-8FB5-8D706283B200}" destId="{16AC9D55-0EB4-4316-882A-85DF30E2978A}" srcOrd="0" destOrd="0" presId="urn:microsoft.com/office/officeart/2008/layout/LinedList"/>
    <dgm:cxn modelId="{75661B89-BCC8-4726-B7A2-4C24F4913492}" srcId="{9A875853-BFB0-4066-A496-6D97E91E6D9D}" destId="{BF299307-7B22-4E1F-8F89-99A12835CFE5}" srcOrd="1" destOrd="0" parTransId="{3FCF2BA9-791A-462E-B6AF-218018FA8AD3}" sibTransId="{F2BAE1F1-17E5-45DC-8788-82E54457031C}"/>
    <dgm:cxn modelId="{3C267799-DC31-4DCB-92C0-2BD2BD394B93}" srcId="{9A875853-BFB0-4066-A496-6D97E91E6D9D}" destId="{8CEF7905-F61E-4A50-A1E1-D9273CC47F07}" srcOrd="3" destOrd="0" parTransId="{B8AABA89-1672-4090-AF94-CAFCA6BBE384}" sibTransId="{C1C6C950-6F25-4959-AA54-3F3A0344E802}"/>
    <dgm:cxn modelId="{1BB768C1-7A51-4FEB-BF01-E01889D93DB4}" type="presOf" srcId="{E54CBCB3-2466-4487-B302-592F32B4DBC0}" destId="{2C271CD3-9983-4E9D-8CB9-9C948C7D4B4B}" srcOrd="0" destOrd="0" presId="urn:microsoft.com/office/officeart/2008/layout/LinedList"/>
    <dgm:cxn modelId="{24912ADC-2318-4B6F-A5FA-951556135BF7}" type="presOf" srcId="{BF299307-7B22-4E1F-8F89-99A12835CFE5}" destId="{49160AB5-C019-4E41-BBE3-E5E2103F3B0E}" srcOrd="0" destOrd="0" presId="urn:microsoft.com/office/officeart/2008/layout/LinedList"/>
    <dgm:cxn modelId="{A837FAEE-FD27-477C-9C6B-5A1E9B398F23}" type="presOf" srcId="{32CEBEFF-51F6-4456-8445-5BA0F57A4868}" destId="{E3F6D5CE-9ECB-4814-87EF-5708C5664400}" srcOrd="0" destOrd="0" presId="urn:microsoft.com/office/officeart/2008/layout/LinedList"/>
    <dgm:cxn modelId="{82AF17F5-97FE-43D2-B669-04047622698C}" srcId="{9A875853-BFB0-4066-A496-6D97E91E6D9D}" destId="{E54CBCB3-2466-4487-B302-592F32B4DBC0}" srcOrd="2" destOrd="0" parTransId="{557BF623-2590-4ABA-A79A-B4474724E123}" sibTransId="{5865EBC2-FC07-4569-ACB7-2EA22C6F2F5F}"/>
    <dgm:cxn modelId="{F583E3C5-2D3E-4415-81ED-F59CB8CDF6E9}" type="presParOf" srcId="{C85D021B-A806-49B5-9B59-6FB3F1C47AA1}" destId="{D5C8B8CB-CBBE-4B22-AAE6-859983CC4040}" srcOrd="0" destOrd="0" presId="urn:microsoft.com/office/officeart/2008/layout/LinedList"/>
    <dgm:cxn modelId="{70DC373E-B2CE-4655-84D5-F17981BF759E}" type="presParOf" srcId="{C85D021B-A806-49B5-9B59-6FB3F1C47AA1}" destId="{1179B615-6A6C-4CD0-8EF9-FA42A61A7365}" srcOrd="1" destOrd="0" presId="urn:microsoft.com/office/officeart/2008/layout/LinedList"/>
    <dgm:cxn modelId="{6CB88192-5EB5-441A-8AA2-3FBFF8611DEC}" type="presParOf" srcId="{1179B615-6A6C-4CD0-8EF9-FA42A61A7365}" destId="{16AC9D55-0EB4-4316-882A-85DF30E2978A}" srcOrd="0" destOrd="0" presId="urn:microsoft.com/office/officeart/2008/layout/LinedList"/>
    <dgm:cxn modelId="{385B4F71-C76E-4D6A-B9D7-2EFE4DAA4182}" type="presParOf" srcId="{1179B615-6A6C-4CD0-8EF9-FA42A61A7365}" destId="{C5B50412-3A57-4676-ADC1-65F77CC0F7EF}" srcOrd="1" destOrd="0" presId="urn:microsoft.com/office/officeart/2008/layout/LinedList"/>
    <dgm:cxn modelId="{CB86A2F1-75EB-4590-A70C-FF0313308D25}" type="presParOf" srcId="{C85D021B-A806-49B5-9B59-6FB3F1C47AA1}" destId="{A69E86E1-8EA0-406E-B6DC-ADE651F8790E}" srcOrd="2" destOrd="0" presId="urn:microsoft.com/office/officeart/2008/layout/LinedList"/>
    <dgm:cxn modelId="{2BEFA36E-067F-42B1-83C4-6AD320898B68}" type="presParOf" srcId="{C85D021B-A806-49B5-9B59-6FB3F1C47AA1}" destId="{AB51F367-2D77-4BCD-BDCA-2115A27FF0F8}" srcOrd="3" destOrd="0" presId="urn:microsoft.com/office/officeart/2008/layout/LinedList"/>
    <dgm:cxn modelId="{3CF771BF-751B-48C8-BE20-BA37CF3157D0}" type="presParOf" srcId="{AB51F367-2D77-4BCD-BDCA-2115A27FF0F8}" destId="{49160AB5-C019-4E41-BBE3-E5E2103F3B0E}" srcOrd="0" destOrd="0" presId="urn:microsoft.com/office/officeart/2008/layout/LinedList"/>
    <dgm:cxn modelId="{5D18890F-9EF9-4892-BE25-A3BA64205B57}" type="presParOf" srcId="{AB51F367-2D77-4BCD-BDCA-2115A27FF0F8}" destId="{C7F81E5E-68A5-4346-A56B-3EBC7413E8E2}" srcOrd="1" destOrd="0" presId="urn:microsoft.com/office/officeart/2008/layout/LinedList"/>
    <dgm:cxn modelId="{F37F61ED-2B7C-49BE-A603-2BD7F66A6DF0}" type="presParOf" srcId="{C85D021B-A806-49B5-9B59-6FB3F1C47AA1}" destId="{3F3D79F3-7100-4843-93B0-49C166985BF2}" srcOrd="4" destOrd="0" presId="urn:microsoft.com/office/officeart/2008/layout/LinedList"/>
    <dgm:cxn modelId="{52E1DA10-42E3-4757-AD25-606843F5B720}" type="presParOf" srcId="{C85D021B-A806-49B5-9B59-6FB3F1C47AA1}" destId="{7E28C89C-6D15-4CDD-9627-A464A886D6CB}" srcOrd="5" destOrd="0" presId="urn:microsoft.com/office/officeart/2008/layout/LinedList"/>
    <dgm:cxn modelId="{2D2D19A6-50B9-4DB0-9EE5-BE7964B06A54}" type="presParOf" srcId="{7E28C89C-6D15-4CDD-9627-A464A886D6CB}" destId="{2C271CD3-9983-4E9D-8CB9-9C948C7D4B4B}" srcOrd="0" destOrd="0" presId="urn:microsoft.com/office/officeart/2008/layout/LinedList"/>
    <dgm:cxn modelId="{5ED3E92D-41BB-4ACE-A9B6-99D2833CDBE1}" type="presParOf" srcId="{7E28C89C-6D15-4CDD-9627-A464A886D6CB}" destId="{10C394F3-8440-4A0A-AEED-DA8C25FC9E1A}" srcOrd="1" destOrd="0" presId="urn:microsoft.com/office/officeart/2008/layout/LinedList"/>
    <dgm:cxn modelId="{926E05B6-1D16-4902-8D66-942138AD5160}" type="presParOf" srcId="{C85D021B-A806-49B5-9B59-6FB3F1C47AA1}" destId="{CAC0F1F4-67DD-4269-BD05-A8F01CAC0BBB}" srcOrd="6" destOrd="0" presId="urn:microsoft.com/office/officeart/2008/layout/LinedList"/>
    <dgm:cxn modelId="{338F90D6-3DB6-4AF9-B905-4E7766289181}" type="presParOf" srcId="{C85D021B-A806-49B5-9B59-6FB3F1C47AA1}" destId="{F0323FB3-B64C-4D45-B7DB-954A1F02D3E8}" srcOrd="7" destOrd="0" presId="urn:microsoft.com/office/officeart/2008/layout/LinedList"/>
    <dgm:cxn modelId="{A64A6235-0D57-498A-BD9C-63022C51F098}" type="presParOf" srcId="{F0323FB3-B64C-4D45-B7DB-954A1F02D3E8}" destId="{0AD123A7-4A93-4868-991D-6603E6917EDC}" srcOrd="0" destOrd="0" presId="urn:microsoft.com/office/officeart/2008/layout/LinedList"/>
    <dgm:cxn modelId="{0622053D-7168-4BCA-98EB-4D19AC4EA590}" type="presParOf" srcId="{F0323FB3-B64C-4D45-B7DB-954A1F02D3E8}" destId="{11C67063-E4C3-4219-B6B8-D421BD50B8B1}" srcOrd="1" destOrd="0" presId="urn:microsoft.com/office/officeart/2008/layout/LinedList"/>
    <dgm:cxn modelId="{D4A1EF0D-3854-44DF-9713-D5C5616BE7D3}" type="presParOf" srcId="{C85D021B-A806-49B5-9B59-6FB3F1C47AA1}" destId="{04D63FC7-CF37-4D0E-A752-D4297C52AE4A}" srcOrd="8" destOrd="0" presId="urn:microsoft.com/office/officeart/2008/layout/LinedList"/>
    <dgm:cxn modelId="{1267A51D-ABBD-413D-8BC6-50B74D99F040}" type="presParOf" srcId="{C85D021B-A806-49B5-9B59-6FB3F1C47AA1}" destId="{776A6125-E530-4C4F-912D-AE7654098143}" srcOrd="9" destOrd="0" presId="urn:microsoft.com/office/officeart/2008/layout/LinedList"/>
    <dgm:cxn modelId="{ED855F1D-E99A-4DB0-9D1D-FEAD82DDDA36}" type="presParOf" srcId="{776A6125-E530-4C4F-912D-AE7654098143}" destId="{6A1B6B3A-DC9A-4A49-9E46-28E764DC076A}" srcOrd="0" destOrd="0" presId="urn:microsoft.com/office/officeart/2008/layout/LinedList"/>
    <dgm:cxn modelId="{C69D3812-2730-4836-B4E2-BD37D7AD0EE3}" type="presParOf" srcId="{776A6125-E530-4C4F-912D-AE7654098143}" destId="{20FF577D-05FF-41B9-90D3-1090FCB10A41}" srcOrd="1" destOrd="0" presId="urn:microsoft.com/office/officeart/2008/layout/LinedList"/>
    <dgm:cxn modelId="{CB3FF4E5-13DE-4AB0-BFB7-E604678BE217}" type="presParOf" srcId="{C85D021B-A806-49B5-9B59-6FB3F1C47AA1}" destId="{DABD63F4-72BF-407C-994D-F6223F60E936}" srcOrd="10" destOrd="0" presId="urn:microsoft.com/office/officeart/2008/layout/LinedList"/>
    <dgm:cxn modelId="{9BED6F88-26FE-4A03-903A-2AE5E8D36035}" type="presParOf" srcId="{C85D021B-A806-49B5-9B59-6FB3F1C47AA1}" destId="{D4015A7F-AB81-4BD2-8089-97C79C3D5CC3}" srcOrd="11" destOrd="0" presId="urn:microsoft.com/office/officeart/2008/layout/LinedList"/>
    <dgm:cxn modelId="{DA1EC8E4-511C-4153-B6EE-904F8E9B26A9}" type="presParOf" srcId="{D4015A7F-AB81-4BD2-8089-97C79C3D5CC3}" destId="{E3F6D5CE-9ECB-4814-87EF-5708C5664400}" srcOrd="0" destOrd="0" presId="urn:microsoft.com/office/officeart/2008/layout/LinedList"/>
    <dgm:cxn modelId="{5853DF34-8F86-4C44-92BC-313116ECC43A}" type="presParOf" srcId="{D4015A7F-AB81-4BD2-8089-97C79C3D5CC3}" destId="{9131E5A3-5176-4B3B-BCD1-9A267F0E50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875853-BFB0-4066-A496-6D97E91E6D9D}" type="doc">
      <dgm:prSet loTypeId="urn:microsoft.com/office/officeart/2008/layout/LinedList" loCatId="list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2DF86D79-F297-494C-8FB5-8D706283B200}">
      <dgm:prSet/>
      <dgm:spPr/>
      <dgm:t>
        <a:bodyPr/>
        <a:lstStyle/>
        <a:p>
          <a:r>
            <a:rPr lang="en-US"/>
            <a:t>Data Formats</a:t>
          </a:r>
        </a:p>
      </dgm:t>
    </dgm:pt>
    <dgm:pt modelId="{4EE843E3-FB4B-4AA5-AE6B-9607DB4D7E41}" type="parTrans" cxnId="{2F232602-08A3-4386-9663-E37E1FCDD78C}">
      <dgm:prSet/>
      <dgm:spPr/>
      <dgm:t>
        <a:bodyPr/>
        <a:lstStyle/>
        <a:p>
          <a:endParaRPr lang="en-US"/>
        </a:p>
      </dgm:t>
    </dgm:pt>
    <dgm:pt modelId="{FC6841EE-3655-4931-9876-71E41C2D1746}" type="sibTrans" cxnId="{2F232602-08A3-4386-9663-E37E1FCDD78C}">
      <dgm:prSet/>
      <dgm:spPr/>
      <dgm:t>
        <a:bodyPr/>
        <a:lstStyle/>
        <a:p>
          <a:endParaRPr lang="en-US"/>
        </a:p>
      </dgm:t>
    </dgm:pt>
    <dgm:pt modelId="{BF299307-7B22-4E1F-8F89-99A12835CFE5}">
      <dgm:prSet/>
      <dgm:spPr/>
      <dgm:t>
        <a:bodyPr/>
        <a:lstStyle/>
        <a:p>
          <a:r>
            <a:rPr lang="en-US"/>
            <a:t>Data Model</a:t>
          </a:r>
        </a:p>
      </dgm:t>
    </dgm:pt>
    <dgm:pt modelId="{3FCF2BA9-791A-462E-B6AF-218018FA8AD3}" type="parTrans" cxnId="{75661B89-BCC8-4726-B7A2-4C24F4913492}">
      <dgm:prSet/>
      <dgm:spPr/>
      <dgm:t>
        <a:bodyPr/>
        <a:lstStyle/>
        <a:p>
          <a:endParaRPr lang="en-US"/>
        </a:p>
      </dgm:t>
    </dgm:pt>
    <dgm:pt modelId="{F2BAE1F1-17E5-45DC-8788-82E54457031C}" type="sibTrans" cxnId="{75661B89-BCC8-4726-B7A2-4C24F4913492}">
      <dgm:prSet/>
      <dgm:spPr/>
      <dgm:t>
        <a:bodyPr/>
        <a:lstStyle/>
        <a:p>
          <a:endParaRPr lang="en-US"/>
        </a:p>
      </dgm:t>
    </dgm:pt>
    <dgm:pt modelId="{E54CBCB3-2466-4487-B302-592F32B4DBC0}">
      <dgm:prSet/>
      <dgm:spPr/>
      <dgm:t>
        <a:bodyPr/>
        <a:lstStyle/>
        <a:p>
          <a:r>
            <a:rPr lang="en-US" dirty="0"/>
            <a:t>Hive Architecture</a:t>
          </a:r>
        </a:p>
      </dgm:t>
    </dgm:pt>
    <dgm:pt modelId="{557BF623-2590-4ABA-A79A-B4474724E123}" type="parTrans" cxnId="{82AF17F5-97FE-43D2-B669-04047622698C}">
      <dgm:prSet/>
      <dgm:spPr/>
      <dgm:t>
        <a:bodyPr/>
        <a:lstStyle/>
        <a:p>
          <a:endParaRPr lang="en-US"/>
        </a:p>
      </dgm:t>
    </dgm:pt>
    <dgm:pt modelId="{5865EBC2-FC07-4569-ACB7-2EA22C6F2F5F}" type="sibTrans" cxnId="{82AF17F5-97FE-43D2-B669-04047622698C}">
      <dgm:prSet/>
      <dgm:spPr/>
      <dgm:t>
        <a:bodyPr/>
        <a:lstStyle/>
        <a:p>
          <a:endParaRPr lang="en-US"/>
        </a:p>
      </dgm:t>
    </dgm:pt>
    <dgm:pt modelId="{8CEF7905-F61E-4A50-A1E1-D9273CC47F07}">
      <dgm:prSet/>
      <dgm:spPr/>
      <dgm:t>
        <a:bodyPr/>
        <a:lstStyle/>
        <a:p>
          <a:r>
            <a:rPr lang="en-US"/>
            <a:t>Access to Data</a:t>
          </a:r>
        </a:p>
      </dgm:t>
    </dgm:pt>
    <dgm:pt modelId="{B8AABA89-1672-4090-AF94-CAFCA6BBE384}" type="parTrans" cxnId="{3C267799-DC31-4DCB-92C0-2BD2BD394B93}">
      <dgm:prSet/>
      <dgm:spPr/>
      <dgm:t>
        <a:bodyPr/>
        <a:lstStyle/>
        <a:p>
          <a:endParaRPr lang="en-US"/>
        </a:p>
      </dgm:t>
    </dgm:pt>
    <dgm:pt modelId="{C1C6C950-6F25-4959-AA54-3F3A0344E802}" type="sibTrans" cxnId="{3C267799-DC31-4DCB-92C0-2BD2BD394B93}">
      <dgm:prSet/>
      <dgm:spPr/>
      <dgm:t>
        <a:bodyPr/>
        <a:lstStyle/>
        <a:p>
          <a:endParaRPr lang="en-US"/>
        </a:p>
      </dgm:t>
    </dgm:pt>
    <dgm:pt modelId="{AB690779-D080-4AB8-A5F3-D5B6BB7992C6}">
      <dgm:prSet/>
      <dgm:spPr/>
      <dgm:t>
        <a:bodyPr/>
        <a:lstStyle/>
        <a:p>
          <a:r>
            <a:rPr lang="en-US"/>
            <a:t>Install and Configure</a:t>
          </a:r>
        </a:p>
      </dgm:t>
    </dgm:pt>
    <dgm:pt modelId="{A1DB13BF-EF59-4827-8AFE-B6BA2C277B32}" type="parTrans" cxnId="{48B4614B-D44A-4C76-9576-5C8435FB0CEB}">
      <dgm:prSet/>
      <dgm:spPr/>
      <dgm:t>
        <a:bodyPr/>
        <a:lstStyle/>
        <a:p>
          <a:endParaRPr lang="en-US"/>
        </a:p>
      </dgm:t>
    </dgm:pt>
    <dgm:pt modelId="{C5E5F847-544D-47CD-8E95-9F6F4ED6E994}" type="sibTrans" cxnId="{48B4614B-D44A-4C76-9576-5C8435FB0CEB}">
      <dgm:prSet/>
      <dgm:spPr/>
      <dgm:t>
        <a:bodyPr/>
        <a:lstStyle/>
        <a:p>
          <a:endParaRPr lang="en-US"/>
        </a:p>
      </dgm:t>
    </dgm:pt>
    <dgm:pt modelId="{32CEBEFF-51F6-4456-8445-5BA0F57A4868}">
      <dgm:prSet/>
      <dgm:spPr/>
      <dgm:t>
        <a:bodyPr/>
        <a:lstStyle/>
        <a:p>
          <a:r>
            <a:rPr lang="en-US"/>
            <a:t>Joins in MapReduce</a:t>
          </a:r>
        </a:p>
      </dgm:t>
    </dgm:pt>
    <dgm:pt modelId="{F4949B7F-0B00-497A-BF1A-DE9B6F9DECD6}" type="parTrans" cxnId="{DE337478-6A6E-4211-9B94-7CB084859E0A}">
      <dgm:prSet/>
      <dgm:spPr/>
      <dgm:t>
        <a:bodyPr/>
        <a:lstStyle/>
        <a:p>
          <a:endParaRPr lang="en-US"/>
        </a:p>
      </dgm:t>
    </dgm:pt>
    <dgm:pt modelId="{9A00028F-B29A-48B5-A574-0286CF0E8427}" type="sibTrans" cxnId="{DE337478-6A6E-4211-9B94-7CB084859E0A}">
      <dgm:prSet/>
      <dgm:spPr/>
      <dgm:t>
        <a:bodyPr/>
        <a:lstStyle/>
        <a:p>
          <a:endParaRPr lang="en-US"/>
        </a:p>
      </dgm:t>
    </dgm:pt>
    <dgm:pt modelId="{C85D021B-A806-49B5-9B59-6FB3F1C47AA1}" type="pres">
      <dgm:prSet presAssocID="{9A875853-BFB0-4066-A496-6D97E91E6D9D}" presName="vert0" presStyleCnt="0">
        <dgm:presLayoutVars>
          <dgm:dir/>
          <dgm:animOne val="branch"/>
          <dgm:animLvl val="lvl"/>
        </dgm:presLayoutVars>
      </dgm:prSet>
      <dgm:spPr/>
    </dgm:pt>
    <dgm:pt modelId="{D5C8B8CB-CBBE-4B22-AAE6-859983CC4040}" type="pres">
      <dgm:prSet presAssocID="{2DF86D79-F297-494C-8FB5-8D706283B200}" presName="thickLine" presStyleLbl="alignNode1" presStyleIdx="0" presStyleCnt="6"/>
      <dgm:spPr/>
    </dgm:pt>
    <dgm:pt modelId="{1179B615-6A6C-4CD0-8EF9-FA42A61A7365}" type="pres">
      <dgm:prSet presAssocID="{2DF86D79-F297-494C-8FB5-8D706283B200}" presName="horz1" presStyleCnt="0"/>
      <dgm:spPr/>
    </dgm:pt>
    <dgm:pt modelId="{16AC9D55-0EB4-4316-882A-85DF30E2978A}" type="pres">
      <dgm:prSet presAssocID="{2DF86D79-F297-494C-8FB5-8D706283B200}" presName="tx1" presStyleLbl="revTx" presStyleIdx="0" presStyleCnt="6"/>
      <dgm:spPr/>
    </dgm:pt>
    <dgm:pt modelId="{C5B50412-3A57-4676-ADC1-65F77CC0F7EF}" type="pres">
      <dgm:prSet presAssocID="{2DF86D79-F297-494C-8FB5-8D706283B200}" presName="vert1" presStyleCnt="0"/>
      <dgm:spPr/>
    </dgm:pt>
    <dgm:pt modelId="{A69E86E1-8EA0-406E-B6DC-ADE651F8790E}" type="pres">
      <dgm:prSet presAssocID="{BF299307-7B22-4E1F-8F89-99A12835CFE5}" presName="thickLine" presStyleLbl="alignNode1" presStyleIdx="1" presStyleCnt="6"/>
      <dgm:spPr/>
    </dgm:pt>
    <dgm:pt modelId="{AB51F367-2D77-4BCD-BDCA-2115A27FF0F8}" type="pres">
      <dgm:prSet presAssocID="{BF299307-7B22-4E1F-8F89-99A12835CFE5}" presName="horz1" presStyleCnt="0"/>
      <dgm:spPr/>
    </dgm:pt>
    <dgm:pt modelId="{49160AB5-C019-4E41-BBE3-E5E2103F3B0E}" type="pres">
      <dgm:prSet presAssocID="{BF299307-7B22-4E1F-8F89-99A12835CFE5}" presName="tx1" presStyleLbl="revTx" presStyleIdx="1" presStyleCnt="6"/>
      <dgm:spPr/>
    </dgm:pt>
    <dgm:pt modelId="{C7F81E5E-68A5-4346-A56B-3EBC7413E8E2}" type="pres">
      <dgm:prSet presAssocID="{BF299307-7B22-4E1F-8F89-99A12835CFE5}" presName="vert1" presStyleCnt="0"/>
      <dgm:spPr/>
    </dgm:pt>
    <dgm:pt modelId="{3F3D79F3-7100-4843-93B0-49C166985BF2}" type="pres">
      <dgm:prSet presAssocID="{E54CBCB3-2466-4487-B302-592F32B4DBC0}" presName="thickLine" presStyleLbl="alignNode1" presStyleIdx="2" presStyleCnt="6"/>
      <dgm:spPr/>
    </dgm:pt>
    <dgm:pt modelId="{7E28C89C-6D15-4CDD-9627-A464A886D6CB}" type="pres">
      <dgm:prSet presAssocID="{E54CBCB3-2466-4487-B302-592F32B4DBC0}" presName="horz1" presStyleCnt="0"/>
      <dgm:spPr/>
    </dgm:pt>
    <dgm:pt modelId="{2C271CD3-9983-4E9D-8CB9-9C948C7D4B4B}" type="pres">
      <dgm:prSet presAssocID="{E54CBCB3-2466-4487-B302-592F32B4DBC0}" presName="tx1" presStyleLbl="revTx" presStyleIdx="2" presStyleCnt="6"/>
      <dgm:spPr/>
    </dgm:pt>
    <dgm:pt modelId="{10C394F3-8440-4A0A-AEED-DA8C25FC9E1A}" type="pres">
      <dgm:prSet presAssocID="{E54CBCB3-2466-4487-B302-592F32B4DBC0}" presName="vert1" presStyleCnt="0"/>
      <dgm:spPr/>
    </dgm:pt>
    <dgm:pt modelId="{CAC0F1F4-67DD-4269-BD05-A8F01CAC0BBB}" type="pres">
      <dgm:prSet presAssocID="{8CEF7905-F61E-4A50-A1E1-D9273CC47F07}" presName="thickLine" presStyleLbl="alignNode1" presStyleIdx="3" presStyleCnt="6"/>
      <dgm:spPr/>
    </dgm:pt>
    <dgm:pt modelId="{F0323FB3-B64C-4D45-B7DB-954A1F02D3E8}" type="pres">
      <dgm:prSet presAssocID="{8CEF7905-F61E-4A50-A1E1-D9273CC47F07}" presName="horz1" presStyleCnt="0"/>
      <dgm:spPr/>
    </dgm:pt>
    <dgm:pt modelId="{0AD123A7-4A93-4868-991D-6603E6917EDC}" type="pres">
      <dgm:prSet presAssocID="{8CEF7905-F61E-4A50-A1E1-D9273CC47F07}" presName="tx1" presStyleLbl="revTx" presStyleIdx="3" presStyleCnt="6"/>
      <dgm:spPr/>
    </dgm:pt>
    <dgm:pt modelId="{11C67063-E4C3-4219-B6B8-D421BD50B8B1}" type="pres">
      <dgm:prSet presAssocID="{8CEF7905-F61E-4A50-A1E1-D9273CC47F07}" presName="vert1" presStyleCnt="0"/>
      <dgm:spPr/>
    </dgm:pt>
    <dgm:pt modelId="{04D63FC7-CF37-4D0E-A752-D4297C52AE4A}" type="pres">
      <dgm:prSet presAssocID="{AB690779-D080-4AB8-A5F3-D5B6BB7992C6}" presName="thickLine" presStyleLbl="alignNode1" presStyleIdx="4" presStyleCnt="6"/>
      <dgm:spPr/>
    </dgm:pt>
    <dgm:pt modelId="{776A6125-E530-4C4F-912D-AE7654098143}" type="pres">
      <dgm:prSet presAssocID="{AB690779-D080-4AB8-A5F3-D5B6BB7992C6}" presName="horz1" presStyleCnt="0"/>
      <dgm:spPr/>
    </dgm:pt>
    <dgm:pt modelId="{6A1B6B3A-DC9A-4A49-9E46-28E764DC076A}" type="pres">
      <dgm:prSet presAssocID="{AB690779-D080-4AB8-A5F3-D5B6BB7992C6}" presName="tx1" presStyleLbl="revTx" presStyleIdx="4" presStyleCnt="6"/>
      <dgm:spPr/>
    </dgm:pt>
    <dgm:pt modelId="{20FF577D-05FF-41B9-90D3-1090FCB10A41}" type="pres">
      <dgm:prSet presAssocID="{AB690779-D080-4AB8-A5F3-D5B6BB7992C6}" presName="vert1" presStyleCnt="0"/>
      <dgm:spPr/>
    </dgm:pt>
    <dgm:pt modelId="{DABD63F4-72BF-407C-994D-F6223F60E936}" type="pres">
      <dgm:prSet presAssocID="{32CEBEFF-51F6-4456-8445-5BA0F57A4868}" presName="thickLine" presStyleLbl="alignNode1" presStyleIdx="5" presStyleCnt="6"/>
      <dgm:spPr/>
    </dgm:pt>
    <dgm:pt modelId="{D4015A7F-AB81-4BD2-8089-97C79C3D5CC3}" type="pres">
      <dgm:prSet presAssocID="{32CEBEFF-51F6-4456-8445-5BA0F57A4868}" presName="horz1" presStyleCnt="0"/>
      <dgm:spPr/>
    </dgm:pt>
    <dgm:pt modelId="{E3F6D5CE-9ECB-4814-87EF-5708C5664400}" type="pres">
      <dgm:prSet presAssocID="{32CEBEFF-51F6-4456-8445-5BA0F57A4868}" presName="tx1" presStyleLbl="revTx" presStyleIdx="5" presStyleCnt="6"/>
      <dgm:spPr/>
    </dgm:pt>
    <dgm:pt modelId="{9131E5A3-5176-4B3B-BCD1-9A267F0E50CB}" type="pres">
      <dgm:prSet presAssocID="{32CEBEFF-51F6-4456-8445-5BA0F57A4868}" presName="vert1" presStyleCnt="0"/>
      <dgm:spPr/>
    </dgm:pt>
  </dgm:ptLst>
  <dgm:cxnLst>
    <dgm:cxn modelId="{00C0BD01-4CAD-4269-8663-6A6D347F50D2}" type="presOf" srcId="{9A875853-BFB0-4066-A496-6D97E91E6D9D}" destId="{C85D021B-A806-49B5-9B59-6FB3F1C47AA1}" srcOrd="0" destOrd="0" presId="urn:microsoft.com/office/officeart/2008/layout/LinedList"/>
    <dgm:cxn modelId="{2F232602-08A3-4386-9663-E37E1FCDD78C}" srcId="{9A875853-BFB0-4066-A496-6D97E91E6D9D}" destId="{2DF86D79-F297-494C-8FB5-8D706283B200}" srcOrd="0" destOrd="0" parTransId="{4EE843E3-FB4B-4AA5-AE6B-9607DB4D7E41}" sibTransId="{FC6841EE-3655-4931-9876-71E41C2D1746}"/>
    <dgm:cxn modelId="{CD9A9D25-F047-4C1C-8D7A-FECCBD200041}" type="presOf" srcId="{AB690779-D080-4AB8-A5F3-D5B6BB7992C6}" destId="{6A1B6B3A-DC9A-4A49-9E46-28E764DC076A}" srcOrd="0" destOrd="0" presId="urn:microsoft.com/office/officeart/2008/layout/LinedList"/>
    <dgm:cxn modelId="{48B4614B-D44A-4C76-9576-5C8435FB0CEB}" srcId="{9A875853-BFB0-4066-A496-6D97E91E6D9D}" destId="{AB690779-D080-4AB8-A5F3-D5B6BB7992C6}" srcOrd="4" destOrd="0" parTransId="{A1DB13BF-EF59-4827-8AFE-B6BA2C277B32}" sibTransId="{C5E5F847-544D-47CD-8E95-9F6F4ED6E994}"/>
    <dgm:cxn modelId="{31FAE756-E5EC-4DFD-9011-0EEEB0454A12}" type="presOf" srcId="{8CEF7905-F61E-4A50-A1E1-D9273CC47F07}" destId="{0AD123A7-4A93-4868-991D-6603E6917EDC}" srcOrd="0" destOrd="0" presId="urn:microsoft.com/office/officeart/2008/layout/LinedList"/>
    <dgm:cxn modelId="{DE337478-6A6E-4211-9B94-7CB084859E0A}" srcId="{9A875853-BFB0-4066-A496-6D97E91E6D9D}" destId="{32CEBEFF-51F6-4456-8445-5BA0F57A4868}" srcOrd="5" destOrd="0" parTransId="{F4949B7F-0B00-497A-BF1A-DE9B6F9DECD6}" sibTransId="{9A00028F-B29A-48B5-A574-0286CF0E8427}"/>
    <dgm:cxn modelId="{686F8C80-DF85-4C70-8A60-9EB40447D36F}" type="presOf" srcId="{2DF86D79-F297-494C-8FB5-8D706283B200}" destId="{16AC9D55-0EB4-4316-882A-85DF30E2978A}" srcOrd="0" destOrd="0" presId="urn:microsoft.com/office/officeart/2008/layout/LinedList"/>
    <dgm:cxn modelId="{75661B89-BCC8-4726-B7A2-4C24F4913492}" srcId="{9A875853-BFB0-4066-A496-6D97E91E6D9D}" destId="{BF299307-7B22-4E1F-8F89-99A12835CFE5}" srcOrd="1" destOrd="0" parTransId="{3FCF2BA9-791A-462E-B6AF-218018FA8AD3}" sibTransId="{F2BAE1F1-17E5-45DC-8788-82E54457031C}"/>
    <dgm:cxn modelId="{3C267799-DC31-4DCB-92C0-2BD2BD394B93}" srcId="{9A875853-BFB0-4066-A496-6D97E91E6D9D}" destId="{8CEF7905-F61E-4A50-A1E1-D9273CC47F07}" srcOrd="3" destOrd="0" parTransId="{B8AABA89-1672-4090-AF94-CAFCA6BBE384}" sibTransId="{C1C6C950-6F25-4959-AA54-3F3A0344E802}"/>
    <dgm:cxn modelId="{1BB768C1-7A51-4FEB-BF01-E01889D93DB4}" type="presOf" srcId="{E54CBCB3-2466-4487-B302-592F32B4DBC0}" destId="{2C271CD3-9983-4E9D-8CB9-9C948C7D4B4B}" srcOrd="0" destOrd="0" presId="urn:microsoft.com/office/officeart/2008/layout/LinedList"/>
    <dgm:cxn modelId="{24912ADC-2318-4B6F-A5FA-951556135BF7}" type="presOf" srcId="{BF299307-7B22-4E1F-8F89-99A12835CFE5}" destId="{49160AB5-C019-4E41-BBE3-E5E2103F3B0E}" srcOrd="0" destOrd="0" presId="urn:microsoft.com/office/officeart/2008/layout/LinedList"/>
    <dgm:cxn modelId="{A837FAEE-FD27-477C-9C6B-5A1E9B398F23}" type="presOf" srcId="{32CEBEFF-51F6-4456-8445-5BA0F57A4868}" destId="{E3F6D5CE-9ECB-4814-87EF-5708C5664400}" srcOrd="0" destOrd="0" presId="urn:microsoft.com/office/officeart/2008/layout/LinedList"/>
    <dgm:cxn modelId="{82AF17F5-97FE-43D2-B669-04047622698C}" srcId="{9A875853-BFB0-4066-A496-6D97E91E6D9D}" destId="{E54CBCB3-2466-4487-B302-592F32B4DBC0}" srcOrd="2" destOrd="0" parTransId="{557BF623-2590-4ABA-A79A-B4474724E123}" sibTransId="{5865EBC2-FC07-4569-ACB7-2EA22C6F2F5F}"/>
    <dgm:cxn modelId="{F583E3C5-2D3E-4415-81ED-F59CB8CDF6E9}" type="presParOf" srcId="{C85D021B-A806-49B5-9B59-6FB3F1C47AA1}" destId="{D5C8B8CB-CBBE-4B22-AAE6-859983CC4040}" srcOrd="0" destOrd="0" presId="urn:microsoft.com/office/officeart/2008/layout/LinedList"/>
    <dgm:cxn modelId="{70DC373E-B2CE-4655-84D5-F17981BF759E}" type="presParOf" srcId="{C85D021B-A806-49B5-9B59-6FB3F1C47AA1}" destId="{1179B615-6A6C-4CD0-8EF9-FA42A61A7365}" srcOrd="1" destOrd="0" presId="urn:microsoft.com/office/officeart/2008/layout/LinedList"/>
    <dgm:cxn modelId="{6CB88192-5EB5-441A-8AA2-3FBFF8611DEC}" type="presParOf" srcId="{1179B615-6A6C-4CD0-8EF9-FA42A61A7365}" destId="{16AC9D55-0EB4-4316-882A-85DF30E2978A}" srcOrd="0" destOrd="0" presId="urn:microsoft.com/office/officeart/2008/layout/LinedList"/>
    <dgm:cxn modelId="{385B4F71-C76E-4D6A-B9D7-2EFE4DAA4182}" type="presParOf" srcId="{1179B615-6A6C-4CD0-8EF9-FA42A61A7365}" destId="{C5B50412-3A57-4676-ADC1-65F77CC0F7EF}" srcOrd="1" destOrd="0" presId="urn:microsoft.com/office/officeart/2008/layout/LinedList"/>
    <dgm:cxn modelId="{CB86A2F1-75EB-4590-A70C-FF0313308D25}" type="presParOf" srcId="{C85D021B-A806-49B5-9B59-6FB3F1C47AA1}" destId="{A69E86E1-8EA0-406E-B6DC-ADE651F8790E}" srcOrd="2" destOrd="0" presId="urn:microsoft.com/office/officeart/2008/layout/LinedList"/>
    <dgm:cxn modelId="{2BEFA36E-067F-42B1-83C4-6AD320898B68}" type="presParOf" srcId="{C85D021B-A806-49B5-9B59-6FB3F1C47AA1}" destId="{AB51F367-2D77-4BCD-BDCA-2115A27FF0F8}" srcOrd="3" destOrd="0" presId="urn:microsoft.com/office/officeart/2008/layout/LinedList"/>
    <dgm:cxn modelId="{3CF771BF-751B-48C8-BE20-BA37CF3157D0}" type="presParOf" srcId="{AB51F367-2D77-4BCD-BDCA-2115A27FF0F8}" destId="{49160AB5-C019-4E41-BBE3-E5E2103F3B0E}" srcOrd="0" destOrd="0" presId="urn:microsoft.com/office/officeart/2008/layout/LinedList"/>
    <dgm:cxn modelId="{5D18890F-9EF9-4892-BE25-A3BA64205B57}" type="presParOf" srcId="{AB51F367-2D77-4BCD-BDCA-2115A27FF0F8}" destId="{C7F81E5E-68A5-4346-A56B-3EBC7413E8E2}" srcOrd="1" destOrd="0" presId="urn:microsoft.com/office/officeart/2008/layout/LinedList"/>
    <dgm:cxn modelId="{F37F61ED-2B7C-49BE-A603-2BD7F66A6DF0}" type="presParOf" srcId="{C85D021B-A806-49B5-9B59-6FB3F1C47AA1}" destId="{3F3D79F3-7100-4843-93B0-49C166985BF2}" srcOrd="4" destOrd="0" presId="urn:microsoft.com/office/officeart/2008/layout/LinedList"/>
    <dgm:cxn modelId="{52E1DA10-42E3-4757-AD25-606843F5B720}" type="presParOf" srcId="{C85D021B-A806-49B5-9B59-6FB3F1C47AA1}" destId="{7E28C89C-6D15-4CDD-9627-A464A886D6CB}" srcOrd="5" destOrd="0" presId="urn:microsoft.com/office/officeart/2008/layout/LinedList"/>
    <dgm:cxn modelId="{2D2D19A6-50B9-4DB0-9EE5-BE7964B06A54}" type="presParOf" srcId="{7E28C89C-6D15-4CDD-9627-A464A886D6CB}" destId="{2C271CD3-9983-4E9D-8CB9-9C948C7D4B4B}" srcOrd="0" destOrd="0" presId="urn:microsoft.com/office/officeart/2008/layout/LinedList"/>
    <dgm:cxn modelId="{5ED3E92D-41BB-4ACE-A9B6-99D2833CDBE1}" type="presParOf" srcId="{7E28C89C-6D15-4CDD-9627-A464A886D6CB}" destId="{10C394F3-8440-4A0A-AEED-DA8C25FC9E1A}" srcOrd="1" destOrd="0" presId="urn:microsoft.com/office/officeart/2008/layout/LinedList"/>
    <dgm:cxn modelId="{926E05B6-1D16-4902-8D66-942138AD5160}" type="presParOf" srcId="{C85D021B-A806-49B5-9B59-6FB3F1C47AA1}" destId="{CAC0F1F4-67DD-4269-BD05-A8F01CAC0BBB}" srcOrd="6" destOrd="0" presId="urn:microsoft.com/office/officeart/2008/layout/LinedList"/>
    <dgm:cxn modelId="{338F90D6-3DB6-4AF9-B905-4E7766289181}" type="presParOf" srcId="{C85D021B-A806-49B5-9B59-6FB3F1C47AA1}" destId="{F0323FB3-B64C-4D45-B7DB-954A1F02D3E8}" srcOrd="7" destOrd="0" presId="urn:microsoft.com/office/officeart/2008/layout/LinedList"/>
    <dgm:cxn modelId="{A64A6235-0D57-498A-BD9C-63022C51F098}" type="presParOf" srcId="{F0323FB3-B64C-4D45-B7DB-954A1F02D3E8}" destId="{0AD123A7-4A93-4868-991D-6603E6917EDC}" srcOrd="0" destOrd="0" presId="urn:microsoft.com/office/officeart/2008/layout/LinedList"/>
    <dgm:cxn modelId="{0622053D-7168-4BCA-98EB-4D19AC4EA590}" type="presParOf" srcId="{F0323FB3-B64C-4D45-B7DB-954A1F02D3E8}" destId="{11C67063-E4C3-4219-B6B8-D421BD50B8B1}" srcOrd="1" destOrd="0" presId="urn:microsoft.com/office/officeart/2008/layout/LinedList"/>
    <dgm:cxn modelId="{D4A1EF0D-3854-44DF-9713-D5C5616BE7D3}" type="presParOf" srcId="{C85D021B-A806-49B5-9B59-6FB3F1C47AA1}" destId="{04D63FC7-CF37-4D0E-A752-D4297C52AE4A}" srcOrd="8" destOrd="0" presId="urn:microsoft.com/office/officeart/2008/layout/LinedList"/>
    <dgm:cxn modelId="{1267A51D-ABBD-413D-8BC6-50B74D99F040}" type="presParOf" srcId="{C85D021B-A806-49B5-9B59-6FB3F1C47AA1}" destId="{776A6125-E530-4C4F-912D-AE7654098143}" srcOrd="9" destOrd="0" presId="urn:microsoft.com/office/officeart/2008/layout/LinedList"/>
    <dgm:cxn modelId="{ED855F1D-E99A-4DB0-9D1D-FEAD82DDDA36}" type="presParOf" srcId="{776A6125-E530-4C4F-912D-AE7654098143}" destId="{6A1B6B3A-DC9A-4A49-9E46-28E764DC076A}" srcOrd="0" destOrd="0" presId="urn:microsoft.com/office/officeart/2008/layout/LinedList"/>
    <dgm:cxn modelId="{C69D3812-2730-4836-B4E2-BD37D7AD0EE3}" type="presParOf" srcId="{776A6125-E530-4C4F-912D-AE7654098143}" destId="{20FF577D-05FF-41B9-90D3-1090FCB10A41}" srcOrd="1" destOrd="0" presId="urn:microsoft.com/office/officeart/2008/layout/LinedList"/>
    <dgm:cxn modelId="{CB3FF4E5-13DE-4AB0-BFB7-E604678BE217}" type="presParOf" srcId="{C85D021B-A806-49B5-9B59-6FB3F1C47AA1}" destId="{DABD63F4-72BF-407C-994D-F6223F60E936}" srcOrd="10" destOrd="0" presId="urn:microsoft.com/office/officeart/2008/layout/LinedList"/>
    <dgm:cxn modelId="{9BED6F88-26FE-4A03-903A-2AE5E8D36035}" type="presParOf" srcId="{C85D021B-A806-49B5-9B59-6FB3F1C47AA1}" destId="{D4015A7F-AB81-4BD2-8089-97C79C3D5CC3}" srcOrd="11" destOrd="0" presId="urn:microsoft.com/office/officeart/2008/layout/LinedList"/>
    <dgm:cxn modelId="{DA1EC8E4-511C-4153-B6EE-904F8E9B26A9}" type="presParOf" srcId="{D4015A7F-AB81-4BD2-8089-97C79C3D5CC3}" destId="{E3F6D5CE-9ECB-4814-87EF-5708C5664400}" srcOrd="0" destOrd="0" presId="urn:microsoft.com/office/officeart/2008/layout/LinedList"/>
    <dgm:cxn modelId="{5853DF34-8F86-4C44-92BC-313116ECC43A}" type="presParOf" srcId="{D4015A7F-AB81-4BD2-8089-97C79C3D5CC3}" destId="{9131E5A3-5176-4B3B-BCD1-9A267F0E50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875853-BFB0-4066-A496-6D97E91E6D9D}" type="doc">
      <dgm:prSet loTypeId="urn:microsoft.com/office/officeart/2008/layout/LinedList" loCatId="list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2DF86D79-F297-494C-8FB5-8D706283B200}">
      <dgm:prSet/>
      <dgm:spPr/>
      <dgm:t>
        <a:bodyPr/>
        <a:lstStyle/>
        <a:p>
          <a:r>
            <a:rPr lang="en-US"/>
            <a:t>Data Formats</a:t>
          </a:r>
        </a:p>
      </dgm:t>
    </dgm:pt>
    <dgm:pt modelId="{4EE843E3-FB4B-4AA5-AE6B-9607DB4D7E41}" type="parTrans" cxnId="{2F232602-08A3-4386-9663-E37E1FCDD78C}">
      <dgm:prSet/>
      <dgm:spPr/>
      <dgm:t>
        <a:bodyPr/>
        <a:lstStyle/>
        <a:p>
          <a:endParaRPr lang="en-US"/>
        </a:p>
      </dgm:t>
    </dgm:pt>
    <dgm:pt modelId="{FC6841EE-3655-4931-9876-71E41C2D1746}" type="sibTrans" cxnId="{2F232602-08A3-4386-9663-E37E1FCDD78C}">
      <dgm:prSet/>
      <dgm:spPr/>
      <dgm:t>
        <a:bodyPr/>
        <a:lstStyle/>
        <a:p>
          <a:endParaRPr lang="en-US"/>
        </a:p>
      </dgm:t>
    </dgm:pt>
    <dgm:pt modelId="{BF299307-7B22-4E1F-8F89-99A12835CFE5}">
      <dgm:prSet/>
      <dgm:spPr/>
      <dgm:t>
        <a:bodyPr/>
        <a:lstStyle/>
        <a:p>
          <a:r>
            <a:rPr lang="en-US"/>
            <a:t>Data Model</a:t>
          </a:r>
        </a:p>
      </dgm:t>
    </dgm:pt>
    <dgm:pt modelId="{3FCF2BA9-791A-462E-B6AF-218018FA8AD3}" type="parTrans" cxnId="{75661B89-BCC8-4726-B7A2-4C24F4913492}">
      <dgm:prSet/>
      <dgm:spPr/>
      <dgm:t>
        <a:bodyPr/>
        <a:lstStyle/>
        <a:p>
          <a:endParaRPr lang="en-US"/>
        </a:p>
      </dgm:t>
    </dgm:pt>
    <dgm:pt modelId="{F2BAE1F1-17E5-45DC-8788-82E54457031C}" type="sibTrans" cxnId="{75661B89-BCC8-4726-B7A2-4C24F4913492}">
      <dgm:prSet/>
      <dgm:spPr/>
      <dgm:t>
        <a:bodyPr/>
        <a:lstStyle/>
        <a:p>
          <a:endParaRPr lang="en-US"/>
        </a:p>
      </dgm:t>
    </dgm:pt>
    <dgm:pt modelId="{E54CBCB3-2466-4487-B302-592F32B4DBC0}">
      <dgm:prSet/>
      <dgm:spPr/>
      <dgm:t>
        <a:bodyPr/>
        <a:lstStyle/>
        <a:p>
          <a:r>
            <a:rPr lang="en-US" dirty="0"/>
            <a:t>Hive Architecture</a:t>
          </a:r>
        </a:p>
      </dgm:t>
    </dgm:pt>
    <dgm:pt modelId="{557BF623-2590-4ABA-A79A-B4474724E123}" type="parTrans" cxnId="{82AF17F5-97FE-43D2-B669-04047622698C}">
      <dgm:prSet/>
      <dgm:spPr/>
      <dgm:t>
        <a:bodyPr/>
        <a:lstStyle/>
        <a:p>
          <a:endParaRPr lang="en-US"/>
        </a:p>
      </dgm:t>
    </dgm:pt>
    <dgm:pt modelId="{5865EBC2-FC07-4569-ACB7-2EA22C6F2F5F}" type="sibTrans" cxnId="{82AF17F5-97FE-43D2-B669-04047622698C}">
      <dgm:prSet/>
      <dgm:spPr/>
      <dgm:t>
        <a:bodyPr/>
        <a:lstStyle/>
        <a:p>
          <a:endParaRPr lang="en-US"/>
        </a:p>
      </dgm:t>
    </dgm:pt>
    <dgm:pt modelId="{8CEF7905-F61E-4A50-A1E1-D9273CC47F07}">
      <dgm:prSet/>
      <dgm:spPr/>
      <dgm:t>
        <a:bodyPr/>
        <a:lstStyle/>
        <a:p>
          <a:r>
            <a:rPr lang="en-US"/>
            <a:t>Access to Data</a:t>
          </a:r>
        </a:p>
      </dgm:t>
    </dgm:pt>
    <dgm:pt modelId="{B8AABA89-1672-4090-AF94-CAFCA6BBE384}" type="parTrans" cxnId="{3C267799-DC31-4DCB-92C0-2BD2BD394B93}">
      <dgm:prSet/>
      <dgm:spPr/>
      <dgm:t>
        <a:bodyPr/>
        <a:lstStyle/>
        <a:p>
          <a:endParaRPr lang="en-US"/>
        </a:p>
      </dgm:t>
    </dgm:pt>
    <dgm:pt modelId="{C1C6C950-6F25-4959-AA54-3F3A0344E802}" type="sibTrans" cxnId="{3C267799-DC31-4DCB-92C0-2BD2BD394B93}">
      <dgm:prSet/>
      <dgm:spPr/>
      <dgm:t>
        <a:bodyPr/>
        <a:lstStyle/>
        <a:p>
          <a:endParaRPr lang="en-US"/>
        </a:p>
      </dgm:t>
    </dgm:pt>
    <dgm:pt modelId="{AB690779-D080-4AB8-A5F3-D5B6BB7992C6}">
      <dgm:prSet/>
      <dgm:spPr/>
      <dgm:t>
        <a:bodyPr/>
        <a:lstStyle/>
        <a:p>
          <a:r>
            <a:rPr lang="en-US"/>
            <a:t>Install and Configure</a:t>
          </a:r>
        </a:p>
      </dgm:t>
    </dgm:pt>
    <dgm:pt modelId="{A1DB13BF-EF59-4827-8AFE-B6BA2C277B32}" type="parTrans" cxnId="{48B4614B-D44A-4C76-9576-5C8435FB0CEB}">
      <dgm:prSet/>
      <dgm:spPr/>
      <dgm:t>
        <a:bodyPr/>
        <a:lstStyle/>
        <a:p>
          <a:endParaRPr lang="en-US"/>
        </a:p>
      </dgm:t>
    </dgm:pt>
    <dgm:pt modelId="{C5E5F847-544D-47CD-8E95-9F6F4ED6E994}" type="sibTrans" cxnId="{48B4614B-D44A-4C76-9576-5C8435FB0CEB}">
      <dgm:prSet/>
      <dgm:spPr/>
      <dgm:t>
        <a:bodyPr/>
        <a:lstStyle/>
        <a:p>
          <a:endParaRPr lang="en-US"/>
        </a:p>
      </dgm:t>
    </dgm:pt>
    <dgm:pt modelId="{32CEBEFF-51F6-4456-8445-5BA0F57A4868}">
      <dgm:prSet/>
      <dgm:spPr/>
      <dgm:t>
        <a:bodyPr/>
        <a:lstStyle/>
        <a:p>
          <a:r>
            <a:rPr lang="en-US" dirty="0"/>
            <a:t>Joins in MapReduce</a:t>
          </a:r>
        </a:p>
      </dgm:t>
    </dgm:pt>
    <dgm:pt modelId="{F4949B7F-0B00-497A-BF1A-DE9B6F9DECD6}" type="parTrans" cxnId="{DE337478-6A6E-4211-9B94-7CB084859E0A}">
      <dgm:prSet/>
      <dgm:spPr/>
      <dgm:t>
        <a:bodyPr/>
        <a:lstStyle/>
        <a:p>
          <a:endParaRPr lang="en-US"/>
        </a:p>
      </dgm:t>
    </dgm:pt>
    <dgm:pt modelId="{9A00028F-B29A-48B5-A574-0286CF0E8427}" type="sibTrans" cxnId="{DE337478-6A6E-4211-9B94-7CB084859E0A}">
      <dgm:prSet/>
      <dgm:spPr/>
      <dgm:t>
        <a:bodyPr/>
        <a:lstStyle/>
        <a:p>
          <a:endParaRPr lang="en-US"/>
        </a:p>
      </dgm:t>
    </dgm:pt>
    <dgm:pt modelId="{C85D021B-A806-49B5-9B59-6FB3F1C47AA1}" type="pres">
      <dgm:prSet presAssocID="{9A875853-BFB0-4066-A496-6D97E91E6D9D}" presName="vert0" presStyleCnt="0">
        <dgm:presLayoutVars>
          <dgm:dir/>
          <dgm:animOne val="branch"/>
          <dgm:animLvl val="lvl"/>
        </dgm:presLayoutVars>
      </dgm:prSet>
      <dgm:spPr/>
    </dgm:pt>
    <dgm:pt modelId="{D5C8B8CB-CBBE-4B22-AAE6-859983CC4040}" type="pres">
      <dgm:prSet presAssocID="{2DF86D79-F297-494C-8FB5-8D706283B200}" presName="thickLine" presStyleLbl="alignNode1" presStyleIdx="0" presStyleCnt="6"/>
      <dgm:spPr/>
    </dgm:pt>
    <dgm:pt modelId="{1179B615-6A6C-4CD0-8EF9-FA42A61A7365}" type="pres">
      <dgm:prSet presAssocID="{2DF86D79-F297-494C-8FB5-8D706283B200}" presName="horz1" presStyleCnt="0"/>
      <dgm:spPr/>
    </dgm:pt>
    <dgm:pt modelId="{16AC9D55-0EB4-4316-882A-85DF30E2978A}" type="pres">
      <dgm:prSet presAssocID="{2DF86D79-F297-494C-8FB5-8D706283B200}" presName="tx1" presStyleLbl="revTx" presStyleIdx="0" presStyleCnt="6"/>
      <dgm:spPr/>
    </dgm:pt>
    <dgm:pt modelId="{C5B50412-3A57-4676-ADC1-65F77CC0F7EF}" type="pres">
      <dgm:prSet presAssocID="{2DF86D79-F297-494C-8FB5-8D706283B200}" presName="vert1" presStyleCnt="0"/>
      <dgm:spPr/>
    </dgm:pt>
    <dgm:pt modelId="{A69E86E1-8EA0-406E-B6DC-ADE651F8790E}" type="pres">
      <dgm:prSet presAssocID="{BF299307-7B22-4E1F-8F89-99A12835CFE5}" presName="thickLine" presStyleLbl="alignNode1" presStyleIdx="1" presStyleCnt="6"/>
      <dgm:spPr/>
    </dgm:pt>
    <dgm:pt modelId="{AB51F367-2D77-4BCD-BDCA-2115A27FF0F8}" type="pres">
      <dgm:prSet presAssocID="{BF299307-7B22-4E1F-8F89-99A12835CFE5}" presName="horz1" presStyleCnt="0"/>
      <dgm:spPr/>
    </dgm:pt>
    <dgm:pt modelId="{49160AB5-C019-4E41-BBE3-E5E2103F3B0E}" type="pres">
      <dgm:prSet presAssocID="{BF299307-7B22-4E1F-8F89-99A12835CFE5}" presName="tx1" presStyleLbl="revTx" presStyleIdx="1" presStyleCnt="6"/>
      <dgm:spPr/>
    </dgm:pt>
    <dgm:pt modelId="{C7F81E5E-68A5-4346-A56B-3EBC7413E8E2}" type="pres">
      <dgm:prSet presAssocID="{BF299307-7B22-4E1F-8F89-99A12835CFE5}" presName="vert1" presStyleCnt="0"/>
      <dgm:spPr/>
    </dgm:pt>
    <dgm:pt modelId="{3F3D79F3-7100-4843-93B0-49C166985BF2}" type="pres">
      <dgm:prSet presAssocID="{E54CBCB3-2466-4487-B302-592F32B4DBC0}" presName="thickLine" presStyleLbl="alignNode1" presStyleIdx="2" presStyleCnt="6"/>
      <dgm:spPr/>
    </dgm:pt>
    <dgm:pt modelId="{7E28C89C-6D15-4CDD-9627-A464A886D6CB}" type="pres">
      <dgm:prSet presAssocID="{E54CBCB3-2466-4487-B302-592F32B4DBC0}" presName="horz1" presStyleCnt="0"/>
      <dgm:spPr/>
    </dgm:pt>
    <dgm:pt modelId="{2C271CD3-9983-4E9D-8CB9-9C948C7D4B4B}" type="pres">
      <dgm:prSet presAssocID="{E54CBCB3-2466-4487-B302-592F32B4DBC0}" presName="tx1" presStyleLbl="revTx" presStyleIdx="2" presStyleCnt="6"/>
      <dgm:spPr/>
    </dgm:pt>
    <dgm:pt modelId="{10C394F3-8440-4A0A-AEED-DA8C25FC9E1A}" type="pres">
      <dgm:prSet presAssocID="{E54CBCB3-2466-4487-B302-592F32B4DBC0}" presName="vert1" presStyleCnt="0"/>
      <dgm:spPr/>
    </dgm:pt>
    <dgm:pt modelId="{CAC0F1F4-67DD-4269-BD05-A8F01CAC0BBB}" type="pres">
      <dgm:prSet presAssocID="{8CEF7905-F61E-4A50-A1E1-D9273CC47F07}" presName="thickLine" presStyleLbl="alignNode1" presStyleIdx="3" presStyleCnt="6"/>
      <dgm:spPr/>
    </dgm:pt>
    <dgm:pt modelId="{F0323FB3-B64C-4D45-B7DB-954A1F02D3E8}" type="pres">
      <dgm:prSet presAssocID="{8CEF7905-F61E-4A50-A1E1-D9273CC47F07}" presName="horz1" presStyleCnt="0"/>
      <dgm:spPr/>
    </dgm:pt>
    <dgm:pt modelId="{0AD123A7-4A93-4868-991D-6603E6917EDC}" type="pres">
      <dgm:prSet presAssocID="{8CEF7905-F61E-4A50-A1E1-D9273CC47F07}" presName="tx1" presStyleLbl="revTx" presStyleIdx="3" presStyleCnt="6"/>
      <dgm:spPr/>
    </dgm:pt>
    <dgm:pt modelId="{11C67063-E4C3-4219-B6B8-D421BD50B8B1}" type="pres">
      <dgm:prSet presAssocID="{8CEF7905-F61E-4A50-A1E1-D9273CC47F07}" presName="vert1" presStyleCnt="0"/>
      <dgm:spPr/>
    </dgm:pt>
    <dgm:pt modelId="{04D63FC7-CF37-4D0E-A752-D4297C52AE4A}" type="pres">
      <dgm:prSet presAssocID="{AB690779-D080-4AB8-A5F3-D5B6BB7992C6}" presName="thickLine" presStyleLbl="alignNode1" presStyleIdx="4" presStyleCnt="6"/>
      <dgm:spPr/>
    </dgm:pt>
    <dgm:pt modelId="{776A6125-E530-4C4F-912D-AE7654098143}" type="pres">
      <dgm:prSet presAssocID="{AB690779-D080-4AB8-A5F3-D5B6BB7992C6}" presName="horz1" presStyleCnt="0"/>
      <dgm:spPr/>
    </dgm:pt>
    <dgm:pt modelId="{6A1B6B3A-DC9A-4A49-9E46-28E764DC076A}" type="pres">
      <dgm:prSet presAssocID="{AB690779-D080-4AB8-A5F3-D5B6BB7992C6}" presName="tx1" presStyleLbl="revTx" presStyleIdx="4" presStyleCnt="6"/>
      <dgm:spPr/>
    </dgm:pt>
    <dgm:pt modelId="{20FF577D-05FF-41B9-90D3-1090FCB10A41}" type="pres">
      <dgm:prSet presAssocID="{AB690779-D080-4AB8-A5F3-D5B6BB7992C6}" presName="vert1" presStyleCnt="0"/>
      <dgm:spPr/>
    </dgm:pt>
    <dgm:pt modelId="{DABD63F4-72BF-407C-994D-F6223F60E936}" type="pres">
      <dgm:prSet presAssocID="{32CEBEFF-51F6-4456-8445-5BA0F57A4868}" presName="thickLine" presStyleLbl="alignNode1" presStyleIdx="5" presStyleCnt="6"/>
      <dgm:spPr/>
    </dgm:pt>
    <dgm:pt modelId="{D4015A7F-AB81-4BD2-8089-97C79C3D5CC3}" type="pres">
      <dgm:prSet presAssocID="{32CEBEFF-51F6-4456-8445-5BA0F57A4868}" presName="horz1" presStyleCnt="0"/>
      <dgm:spPr/>
    </dgm:pt>
    <dgm:pt modelId="{E3F6D5CE-9ECB-4814-87EF-5708C5664400}" type="pres">
      <dgm:prSet presAssocID="{32CEBEFF-51F6-4456-8445-5BA0F57A4868}" presName="tx1" presStyleLbl="revTx" presStyleIdx="5" presStyleCnt="6"/>
      <dgm:spPr/>
    </dgm:pt>
    <dgm:pt modelId="{9131E5A3-5176-4B3B-BCD1-9A267F0E50CB}" type="pres">
      <dgm:prSet presAssocID="{32CEBEFF-51F6-4456-8445-5BA0F57A4868}" presName="vert1" presStyleCnt="0"/>
      <dgm:spPr/>
    </dgm:pt>
  </dgm:ptLst>
  <dgm:cxnLst>
    <dgm:cxn modelId="{00C0BD01-4CAD-4269-8663-6A6D347F50D2}" type="presOf" srcId="{9A875853-BFB0-4066-A496-6D97E91E6D9D}" destId="{C85D021B-A806-49B5-9B59-6FB3F1C47AA1}" srcOrd="0" destOrd="0" presId="urn:microsoft.com/office/officeart/2008/layout/LinedList"/>
    <dgm:cxn modelId="{2F232602-08A3-4386-9663-E37E1FCDD78C}" srcId="{9A875853-BFB0-4066-A496-6D97E91E6D9D}" destId="{2DF86D79-F297-494C-8FB5-8D706283B200}" srcOrd="0" destOrd="0" parTransId="{4EE843E3-FB4B-4AA5-AE6B-9607DB4D7E41}" sibTransId="{FC6841EE-3655-4931-9876-71E41C2D1746}"/>
    <dgm:cxn modelId="{CD9A9D25-F047-4C1C-8D7A-FECCBD200041}" type="presOf" srcId="{AB690779-D080-4AB8-A5F3-D5B6BB7992C6}" destId="{6A1B6B3A-DC9A-4A49-9E46-28E764DC076A}" srcOrd="0" destOrd="0" presId="urn:microsoft.com/office/officeart/2008/layout/LinedList"/>
    <dgm:cxn modelId="{48B4614B-D44A-4C76-9576-5C8435FB0CEB}" srcId="{9A875853-BFB0-4066-A496-6D97E91E6D9D}" destId="{AB690779-D080-4AB8-A5F3-D5B6BB7992C6}" srcOrd="4" destOrd="0" parTransId="{A1DB13BF-EF59-4827-8AFE-B6BA2C277B32}" sibTransId="{C5E5F847-544D-47CD-8E95-9F6F4ED6E994}"/>
    <dgm:cxn modelId="{31FAE756-E5EC-4DFD-9011-0EEEB0454A12}" type="presOf" srcId="{8CEF7905-F61E-4A50-A1E1-D9273CC47F07}" destId="{0AD123A7-4A93-4868-991D-6603E6917EDC}" srcOrd="0" destOrd="0" presId="urn:microsoft.com/office/officeart/2008/layout/LinedList"/>
    <dgm:cxn modelId="{DE337478-6A6E-4211-9B94-7CB084859E0A}" srcId="{9A875853-BFB0-4066-A496-6D97E91E6D9D}" destId="{32CEBEFF-51F6-4456-8445-5BA0F57A4868}" srcOrd="5" destOrd="0" parTransId="{F4949B7F-0B00-497A-BF1A-DE9B6F9DECD6}" sibTransId="{9A00028F-B29A-48B5-A574-0286CF0E8427}"/>
    <dgm:cxn modelId="{686F8C80-DF85-4C70-8A60-9EB40447D36F}" type="presOf" srcId="{2DF86D79-F297-494C-8FB5-8D706283B200}" destId="{16AC9D55-0EB4-4316-882A-85DF30E2978A}" srcOrd="0" destOrd="0" presId="urn:microsoft.com/office/officeart/2008/layout/LinedList"/>
    <dgm:cxn modelId="{75661B89-BCC8-4726-B7A2-4C24F4913492}" srcId="{9A875853-BFB0-4066-A496-6D97E91E6D9D}" destId="{BF299307-7B22-4E1F-8F89-99A12835CFE5}" srcOrd="1" destOrd="0" parTransId="{3FCF2BA9-791A-462E-B6AF-218018FA8AD3}" sibTransId="{F2BAE1F1-17E5-45DC-8788-82E54457031C}"/>
    <dgm:cxn modelId="{3C267799-DC31-4DCB-92C0-2BD2BD394B93}" srcId="{9A875853-BFB0-4066-A496-6D97E91E6D9D}" destId="{8CEF7905-F61E-4A50-A1E1-D9273CC47F07}" srcOrd="3" destOrd="0" parTransId="{B8AABA89-1672-4090-AF94-CAFCA6BBE384}" sibTransId="{C1C6C950-6F25-4959-AA54-3F3A0344E802}"/>
    <dgm:cxn modelId="{1BB768C1-7A51-4FEB-BF01-E01889D93DB4}" type="presOf" srcId="{E54CBCB3-2466-4487-B302-592F32B4DBC0}" destId="{2C271CD3-9983-4E9D-8CB9-9C948C7D4B4B}" srcOrd="0" destOrd="0" presId="urn:microsoft.com/office/officeart/2008/layout/LinedList"/>
    <dgm:cxn modelId="{24912ADC-2318-4B6F-A5FA-951556135BF7}" type="presOf" srcId="{BF299307-7B22-4E1F-8F89-99A12835CFE5}" destId="{49160AB5-C019-4E41-BBE3-E5E2103F3B0E}" srcOrd="0" destOrd="0" presId="urn:microsoft.com/office/officeart/2008/layout/LinedList"/>
    <dgm:cxn modelId="{A837FAEE-FD27-477C-9C6B-5A1E9B398F23}" type="presOf" srcId="{32CEBEFF-51F6-4456-8445-5BA0F57A4868}" destId="{E3F6D5CE-9ECB-4814-87EF-5708C5664400}" srcOrd="0" destOrd="0" presId="urn:microsoft.com/office/officeart/2008/layout/LinedList"/>
    <dgm:cxn modelId="{82AF17F5-97FE-43D2-B669-04047622698C}" srcId="{9A875853-BFB0-4066-A496-6D97E91E6D9D}" destId="{E54CBCB3-2466-4487-B302-592F32B4DBC0}" srcOrd="2" destOrd="0" parTransId="{557BF623-2590-4ABA-A79A-B4474724E123}" sibTransId="{5865EBC2-FC07-4569-ACB7-2EA22C6F2F5F}"/>
    <dgm:cxn modelId="{F583E3C5-2D3E-4415-81ED-F59CB8CDF6E9}" type="presParOf" srcId="{C85D021B-A806-49B5-9B59-6FB3F1C47AA1}" destId="{D5C8B8CB-CBBE-4B22-AAE6-859983CC4040}" srcOrd="0" destOrd="0" presId="urn:microsoft.com/office/officeart/2008/layout/LinedList"/>
    <dgm:cxn modelId="{70DC373E-B2CE-4655-84D5-F17981BF759E}" type="presParOf" srcId="{C85D021B-A806-49B5-9B59-6FB3F1C47AA1}" destId="{1179B615-6A6C-4CD0-8EF9-FA42A61A7365}" srcOrd="1" destOrd="0" presId="urn:microsoft.com/office/officeart/2008/layout/LinedList"/>
    <dgm:cxn modelId="{6CB88192-5EB5-441A-8AA2-3FBFF8611DEC}" type="presParOf" srcId="{1179B615-6A6C-4CD0-8EF9-FA42A61A7365}" destId="{16AC9D55-0EB4-4316-882A-85DF30E2978A}" srcOrd="0" destOrd="0" presId="urn:microsoft.com/office/officeart/2008/layout/LinedList"/>
    <dgm:cxn modelId="{385B4F71-C76E-4D6A-B9D7-2EFE4DAA4182}" type="presParOf" srcId="{1179B615-6A6C-4CD0-8EF9-FA42A61A7365}" destId="{C5B50412-3A57-4676-ADC1-65F77CC0F7EF}" srcOrd="1" destOrd="0" presId="urn:microsoft.com/office/officeart/2008/layout/LinedList"/>
    <dgm:cxn modelId="{CB86A2F1-75EB-4590-A70C-FF0313308D25}" type="presParOf" srcId="{C85D021B-A806-49B5-9B59-6FB3F1C47AA1}" destId="{A69E86E1-8EA0-406E-B6DC-ADE651F8790E}" srcOrd="2" destOrd="0" presId="urn:microsoft.com/office/officeart/2008/layout/LinedList"/>
    <dgm:cxn modelId="{2BEFA36E-067F-42B1-83C4-6AD320898B68}" type="presParOf" srcId="{C85D021B-A806-49B5-9B59-6FB3F1C47AA1}" destId="{AB51F367-2D77-4BCD-BDCA-2115A27FF0F8}" srcOrd="3" destOrd="0" presId="urn:microsoft.com/office/officeart/2008/layout/LinedList"/>
    <dgm:cxn modelId="{3CF771BF-751B-48C8-BE20-BA37CF3157D0}" type="presParOf" srcId="{AB51F367-2D77-4BCD-BDCA-2115A27FF0F8}" destId="{49160AB5-C019-4E41-BBE3-E5E2103F3B0E}" srcOrd="0" destOrd="0" presId="urn:microsoft.com/office/officeart/2008/layout/LinedList"/>
    <dgm:cxn modelId="{5D18890F-9EF9-4892-BE25-A3BA64205B57}" type="presParOf" srcId="{AB51F367-2D77-4BCD-BDCA-2115A27FF0F8}" destId="{C7F81E5E-68A5-4346-A56B-3EBC7413E8E2}" srcOrd="1" destOrd="0" presId="urn:microsoft.com/office/officeart/2008/layout/LinedList"/>
    <dgm:cxn modelId="{F37F61ED-2B7C-49BE-A603-2BD7F66A6DF0}" type="presParOf" srcId="{C85D021B-A806-49B5-9B59-6FB3F1C47AA1}" destId="{3F3D79F3-7100-4843-93B0-49C166985BF2}" srcOrd="4" destOrd="0" presId="urn:microsoft.com/office/officeart/2008/layout/LinedList"/>
    <dgm:cxn modelId="{52E1DA10-42E3-4757-AD25-606843F5B720}" type="presParOf" srcId="{C85D021B-A806-49B5-9B59-6FB3F1C47AA1}" destId="{7E28C89C-6D15-4CDD-9627-A464A886D6CB}" srcOrd="5" destOrd="0" presId="urn:microsoft.com/office/officeart/2008/layout/LinedList"/>
    <dgm:cxn modelId="{2D2D19A6-50B9-4DB0-9EE5-BE7964B06A54}" type="presParOf" srcId="{7E28C89C-6D15-4CDD-9627-A464A886D6CB}" destId="{2C271CD3-9983-4E9D-8CB9-9C948C7D4B4B}" srcOrd="0" destOrd="0" presId="urn:microsoft.com/office/officeart/2008/layout/LinedList"/>
    <dgm:cxn modelId="{5ED3E92D-41BB-4ACE-A9B6-99D2833CDBE1}" type="presParOf" srcId="{7E28C89C-6D15-4CDD-9627-A464A886D6CB}" destId="{10C394F3-8440-4A0A-AEED-DA8C25FC9E1A}" srcOrd="1" destOrd="0" presId="urn:microsoft.com/office/officeart/2008/layout/LinedList"/>
    <dgm:cxn modelId="{926E05B6-1D16-4902-8D66-942138AD5160}" type="presParOf" srcId="{C85D021B-A806-49B5-9B59-6FB3F1C47AA1}" destId="{CAC0F1F4-67DD-4269-BD05-A8F01CAC0BBB}" srcOrd="6" destOrd="0" presId="urn:microsoft.com/office/officeart/2008/layout/LinedList"/>
    <dgm:cxn modelId="{338F90D6-3DB6-4AF9-B905-4E7766289181}" type="presParOf" srcId="{C85D021B-A806-49B5-9B59-6FB3F1C47AA1}" destId="{F0323FB3-B64C-4D45-B7DB-954A1F02D3E8}" srcOrd="7" destOrd="0" presId="urn:microsoft.com/office/officeart/2008/layout/LinedList"/>
    <dgm:cxn modelId="{A64A6235-0D57-498A-BD9C-63022C51F098}" type="presParOf" srcId="{F0323FB3-B64C-4D45-B7DB-954A1F02D3E8}" destId="{0AD123A7-4A93-4868-991D-6603E6917EDC}" srcOrd="0" destOrd="0" presId="urn:microsoft.com/office/officeart/2008/layout/LinedList"/>
    <dgm:cxn modelId="{0622053D-7168-4BCA-98EB-4D19AC4EA590}" type="presParOf" srcId="{F0323FB3-B64C-4D45-B7DB-954A1F02D3E8}" destId="{11C67063-E4C3-4219-B6B8-D421BD50B8B1}" srcOrd="1" destOrd="0" presId="urn:microsoft.com/office/officeart/2008/layout/LinedList"/>
    <dgm:cxn modelId="{D4A1EF0D-3854-44DF-9713-D5C5616BE7D3}" type="presParOf" srcId="{C85D021B-A806-49B5-9B59-6FB3F1C47AA1}" destId="{04D63FC7-CF37-4D0E-A752-D4297C52AE4A}" srcOrd="8" destOrd="0" presId="urn:microsoft.com/office/officeart/2008/layout/LinedList"/>
    <dgm:cxn modelId="{1267A51D-ABBD-413D-8BC6-50B74D99F040}" type="presParOf" srcId="{C85D021B-A806-49B5-9B59-6FB3F1C47AA1}" destId="{776A6125-E530-4C4F-912D-AE7654098143}" srcOrd="9" destOrd="0" presId="urn:microsoft.com/office/officeart/2008/layout/LinedList"/>
    <dgm:cxn modelId="{ED855F1D-E99A-4DB0-9D1D-FEAD82DDDA36}" type="presParOf" srcId="{776A6125-E530-4C4F-912D-AE7654098143}" destId="{6A1B6B3A-DC9A-4A49-9E46-28E764DC076A}" srcOrd="0" destOrd="0" presId="urn:microsoft.com/office/officeart/2008/layout/LinedList"/>
    <dgm:cxn modelId="{C69D3812-2730-4836-B4E2-BD37D7AD0EE3}" type="presParOf" srcId="{776A6125-E530-4C4F-912D-AE7654098143}" destId="{20FF577D-05FF-41B9-90D3-1090FCB10A41}" srcOrd="1" destOrd="0" presId="urn:microsoft.com/office/officeart/2008/layout/LinedList"/>
    <dgm:cxn modelId="{CB3FF4E5-13DE-4AB0-BFB7-E604678BE217}" type="presParOf" srcId="{C85D021B-A806-49B5-9B59-6FB3F1C47AA1}" destId="{DABD63F4-72BF-407C-994D-F6223F60E936}" srcOrd="10" destOrd="0" presId="urn:microsoft.com/office/officeart/2008/layout/LinedList"/>
    <dgm:cxn modelId="{9BED6F88-26FE-4A03-903A-2AE5E8D36035}" type="presParOf" srcId="{C85D021B-A806-49B5-9B59-6FB3F1C47AA1}" destId="{D4015A7F-AB81-4BD2-8089-97C79C3D5CC3}" srcOrd="11" destOrd="0" presId="urn:microsoft.com/office/officeart/2008/layout/LinedList"/>
    <dgm:cxn modelId="{DA1EC8E4-511C-4153-B6EE-904F8E9B26A9}" type="presParOf" srcId="{D4015A7F-AB81-4BD2-8089-97C79C3D5CC3}" destId="{E3F6D5CE-9ECB-4814-87EF-5708C5664400}" srcOrd="0" destOrd="0" presId="urn:microsoft.com/office/officeart/2008/layout/LinedList"/>
    <dgm:cxn modelId="{5853DF34-8F86-4C44-92BC-313116ECC43A}" type="presParOf" srcId="{D4015A7F-AB81-4BD2-8089-97C79C3D5CC3}" destId="{9131E5A3-5176-4B3B-BCD1-9A267F0E50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8B8CB-CBBE-4B22-AAE6-859983CC4040}">
      <dsp:nvSpPr>
        <dsp:cNvPr id="0" name=""/>
        <dsp:cNvSpPr/>
      </dsp:nvSpPr>
      <dsp:spPr>
        <a:xfrm>
          <a:off x="0" y="1876"/>
          <a:ext cx="4619621" cy="0"/>
        </a:xfrm>
        <a:prstGeom prst="lin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C9D55-0EB4-4316-882A-85DF30E2978A}">
      <dsp:nvSpPr>
        <dsp:cNvPr id="0" name=""/>
        <dsp:cNvSpPr/>
      </dsp:nvSpPr>
      <dsp:spPr>
        <a:xfrm>
          <a:off x="0" y="1876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Formats</a:t>
          </a:r>
        </a:p>
      </dsp:txBody>
      <dsp:txXfrm>
        <a:off x="0" y="1876"/>
        <a:ext cx="4619621" cy="639985"/>
      </dsp:txXfrm>
    </dsp:sp>
    <dsp:sp modelId="{A69E86E1-8EA0-406E-B6DC-ADE651F8790E}">
      <dsp:nvSpPr>
        <dsp:cNvPr id="0" name=""/>
        <dsp:cNvSpPr/>
      </dsp:nvSpPr>
      <dsp:spPr>
        <a:xfrm>
          <a:off x="0" y="641862"/>
          <a:ext cx="4619621" cy="0"/>
        </a:xfrm>
        <a:prstGeom prst="line">
          <a:avLst/>
        </a:prstGeom>
        <a:solidFill>
          <a:schemeClr val="accent5">
            <a:shade val="50000"/>
            <a:hueOff val="69576"/>
            <a:satOff val="-12122"/>
            <a:lumOff val="16079"/>
            <a:alphaOff val="0"/>
          </a:schemeClr>
        </a:solidFill>
        <a:ln w="19050" cap="flat" cmpd="sng" algn="ctr">
          <a:solidFill>
            <a:schemeClr val="accent5">
              <a:shade val="50000"/>
              <a:hueOff val="69576"/>
              <a:satOff val="-12122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60AB5-C019-4E41-BBE3-E5E2103F3B0E}">
      <dsp:nvSpPr>
        <dsp:cNvPr id="0" name=""/>
        <dsp:cNvSpPr/>
      </dsp:nvSpPr>
      <dsp:spPr>
        <a:xfrm>
          <a:off x="0" y="641862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Model</a:t>
          </a:r>
        </a:p>
      </dsp:txBody>
      <dsp:txXfrm>
        <a:off x="0" y="641862"/>
        <a:ext cx="4619621" cy="639985"/>
      </dsp:txXfrm>
    </dsp:sp>
    <dsp:sp modelId="{3F3D79F3-7100-4843-93B0-49C166985BF2}">
      <dsp:nvSpPr>
        <dsp:cNvPr id="0" name=""/>
        <dsp:cNvSpPr/>
      </dsp:nvSpPr>
      <dsp:spPr>
        <a:xfrm>
          <a:off x="0" y="1281847"/>
          <a:ext cx="4619621" cy="0"/>
        </a:xfrm>
        <a:prstGeom prst="line">
          <a:avLst/>
        </a:prstGeom>
        <a:solidFill>
          <a:schemeClr val="accent5">
            <a:shade val="50000"/>
            <a:hueOff val="139153"/>
            <a:satOff val="-24245"/>
            <a:lumOff val="32157"/>
            <a:alphaOff val="0"/>
          </a:schemeClr>
        </a:solidFill>
        <a:ln w="19050" cap="flat" cmpd="sng" algn="ctr">
          <a:solidFill>
            <a:schemeClr val="accent5">
              <a:shade val="50000"/>
              <a:hueOff val="139153"/>
              <a:satOff val="-24245"/>
              <a:lumOff val="3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71CD3-9983-4E9D-8CB9-9C948C7D4B4B}">
      <dsp:nvSpPr>
        <dsp:cNvPr id="0" name=""/>
        <dsp:cNvSpPr/>
      </dsp:nvSpPr>
      <dsp:spPr>
        <a:xfrm>
          <a:off x="0" y="1281847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Hive Architecture</a:t>
          </a:r>
        </a:p>
      </dsp:txBody>
      <dsp:txXfrm>
        <a:off x="0" y="1281847"/>
        <a:ext cx="4619621" cy="639985"/>
      </dsp:txXfrm>
    </dsp:sp>
    <dsp:sp modelId="{CAC0F1F4-67DD-4269-BD05-A8F01CAC0BBB}">
      <dsp:nvSpPr>
        <dsp:cNvPr id="0" name=""/>
        <dsp:cNvSpPr/>
      </dsp:nvSpPr>
      <dsp:spPr>
        <a:xfrm>
          <a:off x="0" y="1921833"/>
          <a:ext cx="4619621" cy="0"/>
        </a:xfrm>
        <a:prstGeom prst="line">
          <a:avLst/>
        </a:prstGeom>
        <a:solidFill>
          <a:schemeClr val="accent5">
            <a:shade val="50000"/>
            <a:hueOff val="208729"/>
            <a:satOff val="-36367"/>
            <a:lumOff val="48236"/>
            <a:alphaOff val="0"/>
          </a:schemeClr>
        </a:solidFill>
        <a:ln w="19050" cap="flat" cmpd="sng" algn="ctr">
          <a:solidFill>
            <a:schemeClr val="accent5">
              <a:shade val="50000"/>
              <a:hueOff val="208729"/>
              <a:satOff val="-36367"/>
              <a:lumOff val="4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123A7-4A93-4868-991D-6603E6917EDC}">
      <dsp:nvSpPr>
        <dsp:cNvPr id="0" name=""/>
        <dsp:cNvSpPr/>
      </dsp:nvSpPr>
      <dsp:spPr>
        <a:xfrm>
          <a:off x="0" y="1921833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Access to Data</a:t>
          </a:r>
        </a:p>
      </dsp:txBody>
      <dsp:txXfrm>
        <a:off x="0" y="1921833"/>
        <a:ext cx="4619621" cy="639985"/>
      </dsp:txXfrm>
    </dsp:sp>
    <dsp:sp modelId="{04D63FC7-CF37-4D0E-A752-D4297C52AE4A}">
      <dsp:nvSpPr>
        <dsp:cNvPr id="0" name=""/>
        <dsp:cNvSpPr/>
      </dsp:nvSpPr>
      <dsp:spPr>
        <a:xfrm>
          <a:off x="0" y="2561818"/>
          <a:ext cx="4619621" cy="0"/>
        </a:xfrm>
        <a:prstGeom prst="line">
          <a:avLst/>
        </a:prstGeom>
        <a:solidFill>
          <a:schemeClr val="accent5">
            <a:shade val="50000"/>
            <a:hueOff val="139153"/>
            <a:satOff val="-24245"/>
            <a:lumOff val="32157"/>
            <a:alphaOff val="0"/>
          </a:schemeClr>
        </a:solidFill>
        <a:ln w="19050" cap="flat" cmpd="sng" algn="ctr">
          <a:solidFill>
            <a:schemeClr val="accent5">
              <a:shade val="50000"/>
              <a:hueOff val="139153"/>
              <a:satOff val="-24245"/>
              <a:lumOff val="3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B6B3A-DC9A-4A49-9E46-28E764DC076A}">
      <dsp:nvSpPr>
        <dsp:cNvPr id="0" name=""/>
        <dsp:cNvSpPr/>
      </dsp:nvSpPr>
      <dsp:spPr>
        <a:xfrm>
          <a:off x="0" y="2561818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Install and Configure</a:t>
          </a:r>
        </a:p>
      </dsp:txBody>
      <dsp:txXfrm>
        <a:off x="0" y="2561818"/>
        <a:ext cx="4619621" cy="639985"/>
      </dsp:txXfrm>
    </dsp:sp>
    <dsp:sp modelId="{DABD63F4-72BF-407C-994D-F6223F60E936}">
      <dsp:nvSpPr>
        <dsp:cNvPr id="0" name=""/>
        <dsp:cNvSpPr/>
      </dsp:nvSpPr>
      <dsp:spPr>
        <a:xfrm>
          <a:off x="0" y="3201803"/>
          <a:ext cx="4619621" cy="0"/>
        </a:xfrm>
        <a:prstGeom prst="line">
          <a:avLst/>
        </a:prstGeom>
        <a:solidFill>
          <a:schemeClr val="accent5">
            <a:shade val="50000"/>
            <a:hueOff val="69576"/>
            <a:satOff val="-12122"/>
            <a:lumOff val="16079"/>
            <a:alphaOff val="0"/>
          </a:schemeClr>
        </a:solidFill>
        <a:ln w="19050" cap="flat" cmpd="sng" algn="ctr">
          <a:solidFill>
            <a:schemeClr val="accent5">
              <a:shade val="50000"/>
              <a:hueOff val="69576"/>
              <a:satOff val="-12122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6D5CE-9ECB-4814-87EF-5708C5664400}">
      <dsp:nvSpPr>
        <dsp:cNvPr id="0" name=""/>
        <dsp:cNvSpPr/>
      </dsp:nvSpPr>
      <dsp:spPr>
        <a:xfrm>
          <a:off x="0" y="3201803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Joins in MapReduce</a:t>
          </a:r>
        </a:p>
      </dsp:txBody>
      <dsp:txXfrm>
        <a:off x="0" y="3201803"/>
        <a:ext cx="4619621" cy="639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8B8CB-CBBE-4B22-AAE6-859983CC4040}">
      <dsp:nvSpPr>
        <dsp:cNvPr id="0" name=""/>
        <dsp:cNvSpPr/>
      </dsp:nvSpPr>
      <dsp:spPr>
        <a:xfrm>
          <a:off x="0" y="1876"/>
          <a:ext cx="4619621" cy="0"/>
        </a:xfrm>
        <a:prstGeom prst="lin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C9D55-0EB4-4316-882A-85DF30E2978A}">
      <dsp:nvSpPr>
        <dsp:cNvPr id="0" name=""/>
        <dsp:cNvSpPr/>
      </dsp:nvSpPr>
      <dsp:spPr>
        <a:xfrm>
          <a:off x="0" y="1876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Formats</a:t>
          </a:r>
        </a:p>
      </dsp:txBody>
      <dsp:txXfrm>
        <a:off x="0" y="1876"/>
        <a:ext cx="4619621" cy="639985"/>
      </dsp:txXfrm>
    </dsp:sp>
    <dsp:sp modelId="{A69E86E1-8EA0-406E-B6DC-ADE651F8790E}">
      <dsp:nvSpPr>
        <dsp:cNvPr id="0" name=""/>
        <dsp:cNvSpPr/>
      </dsp:nvSpPr>
      <dsp:spPr>
        <a:xfrm>
          <a:off x="0" y="641862"/>
          <a:ext cx="4619621" cy="0"/>
        </a:xfrm>
        <a:prstGeom prst="line">
          <a:avLst/>
        </a:prstGeom>
        <a:solidFill>
          <a:schemeClr val="accent5">
            <a:shade val="50000"/>
            <a:hueOff val="69576"/>
            <a:satOff val="-12122"/>
            <a:lumOff val="16079"/>
            <a:alphaOff val="0"/>
          </a:schemeClr>
        </a:solidFill>
        <a:ln w="19050" cap="flat" cmpd="sng" algn="ctr">
          <a:solidFill>
            <a:schemeClr val="accent5">
              <a:shade val="50000"/>
              <a:hueOff val="69576"/>
              <a:satOff val="-12122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60AB5-C019-4E41-BBE3-E5E2103F3B0E}">
      <dsp:nvSpPr>
        <dsp:cNvPr id="0" name=""/>
        <dsp:cNvSpPr/>
      </dsp:nvSpPr>
      <dsp:spPr>
        <a:xfrm>
          <a:off x="0" y="641862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Model</a:t>
          </a:r>
        </a:p>
      </dsp:txBody>
      <dsp:txXfrm>
        <a:off x="0" y="641862"/>
        <a:ext cx="4619621" cy="639985"/>
      </dsp:txXfrm>
    </dsp:sp>
    <dsp:sp modelId="{3F3D79F3-7100-4843-93B0-49C166985BF2}">
      <dsp:nvSpPr>
        <dsp:cNvPr id="0" name=""/>
        <dsp:cNvSpPr/>
      </dsp:nvSpPr>
      <dsp:spPr>
        <a:xfrm>
          <a:off x="0" y="1281847"/>
          <a:ext cx="4619621" cy="0"/>
        </a:xfrm>
        <a:prstGeom prst="line">
          <a:avLst/>
        </a:prstGeom>
        <a:solidFill>
          <a:schemeClr val="accent5">
            <a:shade val="50000"/>
            <a:hueOff val="139153"/>
            <a:satOff val="-24245"/>
            <a:lumOff val="32157"/>
            <a:alphaOff val="0"/>
          </a:schemeClr>
        </a:solidFill>
        <a:ln w="19050" cap="flat" cmpd="sng" algn="ctr">
          <a:solidFill>
            <a:schemeClr val="accent5">
              <a:shade val="50000"/>
              <a:hueOff val="139153"/>
              <a:satOff val="-24245"/>
              <a:lumOff val="3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71CD3-9983-4E9D-8CB9-9C948C7D4B4B}">
      <dsp:nvSpPr>
        <dsp:cNvPr id="0" name=""/>
        <dsp:cNvSpPr/>
      </dsp:nvSpPr>
      <dsp:spPr>
        <a:xfrm>
          <a:off x="0" y="1281847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Hive Architecture</a:t>
          </a:r>
        </a:p>
      </dsp:txBody>
      <dsp:txXfrm>
        <a:off x="0" y="1281847"/>
        <a:ext cx="4619621" cy="639985"/>
      </dsp:txXfrm>
    </dsp:sp>
    <dsp:sp modelId="{CAC0F1F4-67DD-4269-BD05-A8F01CAC0BBB}">
      <dsp:nvSpPr>
        <dsp:cNvPr id="0" name=""/>
        <dsp:cNvSpPr/>
      </dsp:nvSpPr>
      <dsp:spPr>
        <a:xfrm>
          <a:off x="0" y="1921833"/>
          <a:ext cx="4619621" cy="0"/>
        </a:xfrm>
        <a:prstGeom prst="line">
          <a:avLst/>
        </a:prstGeom>
        <a:solidFill>
          <a:schemeClr val="accent5">
            <a:shade val="50000"/>
            <a:hueOff val="208729"/>
            <a:satOff val="-36367"/>
            <a:lumOff val="48236"/>
            <a:alphaOff val="0"/>
          </a:schemeClr>
        </a:solidFill>
        <a:ln w="19050" cap="flat" cmpd="sng" algn="ctr">
          <a:solidFill>
            <a:schemeClr val="accent5">
              <a:shade val="50000"/>
              <a:hueOff val="208729"/>
              <a:satOff val="-36367"/>
              <a:lumOff val="4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123A7-4A93-4868-991D-6603E6917EDC}">
      <dsp:nvSpPr>
        <dsp:cNvPr id="0" name=""/>
        <dsp:cNvSpPr/>
      </dsp:nvSpPr>
      <dsp:spPr>
        <a:xfrm>
          <a:off x="0" y="1921833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Access to Data</a:t>
          </a:r>
        </a:p>
      </dsp:txBody>
      <dsp:txXfrm>
        <a:off x="0" y="1921833"/>
        <a:ext cx="4619621" cy="639985"/>
      </dsp:txXfrm>
    </dsp:sp>
    <dsp:sp modelId="{04D63FC7-CF37-4D0E-A752-D4297C52AE4A}">
      <dsp:nvSpPr>
        <dsp:cNvPr id="0" name=""/>
        <dsp:cNvSpPr/>
      </dsp:nvSpPr>
      <dsp:spPr>
        <a:xfrm>
          <a:off x="0" y="2561818"/>
          <a:ext cx="4619621" cy="0"/>
        </a:xfrm>
        <a:prstGeom prst="line">
          <a:avLst/>
        </a:prstGeom>
        <a:solidFill>
          <a:schemeClr val="accent5">
            <a:shade val="50000"/>
            <a:hueOff val="139153"/>
            <a:satOff val="-24245"/>
            <a:lumOff val="32157"/>
            <a:alphaOff val="0"/>
          </a:schemeClr>
        </a:solidFill>
        <a:ln w="19050" cap="flat" cmpd="sng" algn="ctr">
          <a:solidFill>
            <a:schemeClr val="accent5">
              <a:shade val="50000"/>
              <a:hueOff val="139153"/>
              <a:satOff val="-24245"/>
              <a:lumOff val="3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B6B3A-DC9A-4A49-9E46-28E764DC076A}">
      <dsp:nvSpPr>
        <dsp:cNvPr id="0" name=""/>
        <dsp:cNvSpPr/>
      </dsp:nvSpPr>
      <dsp:spPr>
        <a:xfrm>
          <a:off x="0" y="2561818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Install and Configure</a:t>
          </a:r>
        </a:p>
      </dsp:txBody>
      <dsp:txXfrm>
        <a:off x="0" y="2561818"/>
        <a:ext cx="4619621" cy="639985"/>
      </dsp:txXfrm>
    </dsp:sp>
    <dsp:sp modelId="{DABD63F4-72BF-407C-994D-F6223F60E936}">
      <dsp:nvSpPr>
        <dsp:cNvPr id="0" name=""/>
        <dsp:cNvSpPr/>
      </dsp:nvSpPr>
      <dsp:spPr>
        <a:xfrm>
          <a:off x="0" y="3201803"/>
          <a:ext cx="4619621" cy="0"/>
        </a:xfrm>
        <a:prstGeom prst="line">
          <a:avLst/>
        </a:prstGeom>
        <a:solidFill>
          <a:schemeClr val="accent5">
            <a:shade val="50000"/>
            <a:hueOff val="69576"/>
            <a:satOff val="-12122"/>
            <a:lumOff val="16079"/>
            <a:alphaOff val="0"/>
          </a:schemeClr>
        </a:solidFill>
        <a:ln w="19050" cap="flat" cmpd="sng" algn="ctr">
          <a:solidFill>
            <a:schemeClr val="accent5">
              <a:shade val="50000"/>
              <a:hueOff val="69576"/>
              <a:satOff val="-12122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6D5CE-9ECB-4814-87EF-5708C5664400}">
      <dsp:nvSpPr>
        <dsp:cNvPr id="0" name=""/>
        <dsp:cNvSpPr/>
      </dsp:nvSpPr>
      <dsp:spPr>
        <a:xfrm>
          <a:off x="0" y="3201803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Joins in MapReduce</a:t>
          </a:r>
        </a:p>
      </dsp:txBody>
      <dsp:txXfrm>
        <a:off x="0" y="3201803"/>
        <a:ext cx="4619621" cy="639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8B8CB-CBBE-4B22-AAE6-859983CC4040}">
      <dsp:nvSpPr>
        <dsp:cNvPr id="0" name=""/>
        <dsp:cNvSpPr/>
      </dsp:nvSpPr>
      <dsp:spPr>
        <a:xfrm>
          <a:off x="0" y="1876"/>
          <a:ext cx="4619621" cy="0"/>
        </a:xfrm>
        <a:prstGeom prst="lin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C9D55-0EB4-4316-882A-85DF30E2978A}">
      <dsp:nvSpPr>
        <dsp:cNvPr id="0" name=""/>
        <dsp:cNvSpPr/>
      </dsp:nvSpPr>
      <dsp:spPr>
        <a:xfrm>
          <a:off x="0" y="1876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Formats</a:t>
          </a:r>
        </a:p>
      </dsp:txBody>
      <dsp:txXfrm>
        <a:off x="0" y="1876"/>
        <a:ext cx="4619621" cy="639985"/>
      </dsp:txXfrm>
    </dsp:sp>
    <dsp:sp modelId="{A69E86E1-8EA0-406E-B6DC-ADE651F8790E}">
      <dsp:nvSpPr>
        <dsp:cNvPr id="0" name=""/>
        <dsp:cNvSpPr/>
      </dsp:nvSpPr>
      <dsp:spPr>
        <a:xfrm>
          <a:off x="0" y="641862"/>
          <a:ext cx="4619621" cy="0"/>
        </a:xfrm>
        <a:prstGeom prst="line">
          <a:avLst/>
        </a:prstGeom>
        <a:solidFill>
          <a:schemeClr val="accent5">
            <a:shade val="50000"/>
            <a:hueOff val="69576"/>
            <a:satOff val="-12122"/>
            <a:lumOff val="16079"/>
            <a:alphaOff val="0"/>
          </a:schemeClr>
        </a:solidFill>
        <a:ln w="19050" cap="flat" cmpd="sng" algn="ctr">
          <a:solidFill>
            <a:schemeClr val="accent5">
              <a:shade val="50000"/>
              <a:hueOff val="69576"/>
              <a:satOff val="-12122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60AB5-C019-4E41-BBE3-E5E2103F3B0E}">
      <dsp:nvSpPr>
        <dsp:cNvPr id="0" name=""/>
        <dsp:cNvSpPr/>
      </dsp:nvSpPr>
      <dsp:spPr>
        <a:xfrm>
          <a:off x="0" y="641862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Model</a:t>
          </a:r>
        </a:p>
      </dsp:txBody>
      <dsp:txXfrm>
        <a:off x="0" y="641862"/>
        <a:ext cx="4619621" cy="639985"/>
      </dsp:txXfrm>
    </dsp:sp>
    <dsp:sp modelId="{3F3D79F3-7100-4843-93B0-49C166985BF2}">
      <dsp:nvSpPr>
        <dsp:cNvPr id="0" name=""/>
        <dsp:cNvSpPr/>
      </dsp:nvSpPr>
      <dsp:spPr>
        <a:xfrm>
          <a:off x="0" y="1281847"/>
          <a:ext cx="4619621" cy="0"/>
        </a:xfrm>
        <a:prstGeom prst="line">
          <a:avLst/>
        </a:prstGeom>
        <a:solidFill>
          <a:schemeClr val="accent5">
            <a:shade val="50000"/>
            <a:hueOff val="139153"/>
            <a:satOff val="-24245"/>
            <a:lumOff val="32157"/>
            <a:alphaOff val="0"/>
          </a:schemeClr>
        </a:solidFill>
        <a:ln w="19050" cap="flat" cmpd="sng" algn="ctr">
          <a:solidFill>
            <a:schemeClr val="accent5">
              <a:shade val="50000"/>
              <a:hueOff val="139153"/>
              <a:satOff val="-24245"/>
              <a:lumOff val="3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71CD3-9983-4E9D-8CB9-9C948C7D4B4B}">
      <dsp:nvSpPr>
        <dsp:cNvPr id="0" name=""/>
        <dsp:cNvSpPr/>
      </dsp:nvSpPr>
      <dsp:spPr>
        <a:xfrm>
          <a:off x="0" y="1281847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Hive Architecture</a:t>
          </a:r>
        </a:p>
      </dsp:txBody>
      <dsp:txXfrm>
        <a:off x="0" y="1281847"/>
        <a:ext cx="4619621" cy="639985"/>
      </dsp:txXfrm>
    </dsp:sp>
    <dsp:sp modelId="{CAC0F1F4-67DD-4269-BD05-A8F01CAC0BBB}">
      <dsp:nvSpPr>
        <dsp:cNvPr id="0" name=""/>
        <dsp:cNvSpPr/>
      </dsp:nvSpPr>
      <dsp:spPr>
        <a:xfrm>
          <a:off x="0" y="1921833"/>
          <a:ext cx="4619621" cy="0"/>
        </a:xfrm>
        <a:prstGeom prst="line">
          <a:avLst/>
        </a:prstGeom>
        <a:solidFill>
          <a:schemeClr val="accent5">
            <a:shade val="50000"/>
            <a:hueOff val="208729"/>
            <a:satOff val="-36367"/>
            <a:lumOff val="48236"/>
            <a:alphaOff val="0"/>
          </a:schemeClr>
        </a:solidFill>
        <a:ln w="19050" cap="flat" cmpd="sng" algn="ctr">
          <a:solidFill>
            <a:schemeClr val="accent5">
              <a:shade val="50000"/>
              <a:hueOff val="208729"/>
              <a:satOff val="-36367"/>
              <a:lumOff val="4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123A7-4A93-4868-991D-6603E6917EDC}">
      <dsp:nvSpPr>
        <dsp:cNvPr id="0" name=""/>
        <dsp:cNvSpPr/>
      </dsp:nvSpPr>
      <dsp:spPr>
        <a:xfrm>
          <a:off x="0" y="1921833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Access to Data</a:t>
          </a:r>
        </a:p>
      </dsp:txBody>
      <dsp:txXfrm>
        <a:off x="0" y="1921833"/>
        <a:ext cx="4619621" cy="639985"/>
      </dsp:txXfrm>
    </dsp:sp>
    <dsp:sp modelId="{04D63FC7-CF37-4D0E-A752-D4297C52AE4A}">
      <dsp:nvSpPr>
        <dsp:cNvPr id="0" name=""/>
        <dsp:cNvSpPr/>
      </dsp:nvSpPr>
      <dsp:spPr>
        <a:xfrm>
          <a:off x="0" y="2561818"/>
          <a:ext cx="4619621" cy="0"/>
        </a:xfrm>
        <a:prstGeom prst="line">
          <a:avLst/>
        </a:prstGeom>
        <a:solidFill>
          <a:schemeClr val="accent5">
            <a:shade val="50000"/>
            <a:hueOff val="139153"/>
            <a:satOff val="-24245"/>
            <a:lumOff val="32157"/>
            <a:alphaOff val="0"/>
          </a:schemeClr>
        </a:solidFill>
        <a:ln w="19050" cap="flat" cmpd="sng" algn="ctr">
          <a:solidFill>
            <a:schemeClr val="accent5">
              <a:shade val="50000"/>
              <a:hueOff val="139153"/>
              <a:satOff val="-24245"/>
              <a:lumOff val="3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B6B3A-DC9A-4A49-9E46-28E764DC076A}">
      <dsp:nvSpPr>
        <dsp:cNvPr id="0" name=""/>
        <dsp:cNvSpPr/>
      </dsp:nvSpPr>
      <dsp:spPr>
        <a:xfrm>
          <a:off x="0" y="2561818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Install and Configure</a:t>
          </a:r>
        </a:p>
      </dsp:txBody>
      <dsp:txXfrm>
        <a:off x="0" y="2561818"/>
        <a:ext cx="4619621" cy="639985"/>
      </dsp:txXfrm>
    </dsp:sp>
    <dsp:sp modelId="{DABD63F4-72BF-407C-994D-F6223F60E936}">
      <dsp:nvSpPr>
        <dsp:cNvPr id="0" name=""/>
        <dsp:cNvSpPr/>
      </dsp:nvSpPr>
      <dsp:spPr>
        <a:xfrm>
          <a:off x="0" y="3201803"/>
          <a:ext cx="4619621" cy="0"/>
        </a:xfrm>
        <a:prstGeom prst="line">
          <a:avLst/>
        </a:prstGeom>
        <a:solidFill>
          <a:schemeClr val="accent5">
            <a:shade val="50000"/>
            <a:hueOff val="69576"/>
            <a:satOff val="-12122"/>
            <a:lumOff val="16079"/>
            <a:alphaOff val="0"/>
          </a:schemeClr>
        </a:solidFill>
        <a:ln w="19050" cap="flat" cmpd="sng" algn="ctr">
          <a:solidFill>
            <a:schemeClr val="accent5">
              <a:shade val="50000"/>
              <a:hueOff val="69576"/>
              <a:satOff val="-12122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6D5CE-9ECB-4814-87EF-5708C5664400}">
      <dsp:nvSpPr>
        <dsp:cNvPr id="0" name=""/>
        <dsp:cNvSpPr/>
      </dsp:nvSpPr>
      <dsp:spPr>
        <a:xfrm>
          <a:off x="0" y="3201803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Joins in MapReduce</a:t>
          </a:r>
        </a:p>
      </dsp:txBody>
      <dsp:txXfrm>
        <a:off x="0" y="3201803"/>
        <a:ext cx="4619621" cy="639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8B8CB-CBBE-4B22-AAE6-859983CC4040}">
      <dsp:nvSpPr>
        <dsp:cNvPr id="0" name=""/>
        <dsp:cNvSpPr/>
      </dsp:nvSpPr>
      <dsp:spPr>
        <a:xfrm>
          <a:off x="0" y="1876"/>
          <a:ext cx="4619621" cy="0"/>
        </a:xfrm>
        <a:prstGeom prst="lin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C9D55-0EB4-4316-882A-85DF30E2978A}">
      <dsp:nvSpPr>
        <dsp:cNvPr id="0" name=""/>
        <dsp:cNvSpPr/>
      </dsp:nvSpPr>
      <dsp:spPr>
        <a:xfrm>
          <a:off x="0" y="1876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Formats</a:t>
          </a:r>
        </a:p>
      </dsp:txBody>
      <dsp:txXfrm>
        <a:off x="0" y="1876"/>
        <a:ext cx="4619621" cy="639985"/>
      </dsp:txXfrm>
    </dsp:sp>
    <dsp:sp modelId="{A69E86E1-8EA0-406E-B6DC-ADE651F8790E}">
      <dsp:nvSpPr>
        <dsp:cNvPr id="0" name=""/>
        <dsp:cNvSpPr/>
      </dsp:nvSpPr>
      <dsp:spPr>
        <a:xfrm>
          <a:off x="0" y="641862"/>
          <a:ext cx="4619621" cy="0"/>
        </a:xfrm>
        <a:prstGeom prst="line">
          <a:avLst/>
        </a:prstGeom>
        <a:solidFill>
          <a:schemeClr val="accent5">
            <a:shade val="50000"/>
            <a:hueOff val="69576"/>
            <a:satOff val="-12122"/>
            <a:lumOff val="16079"/>
            <a:alphaOff val="0"/>
          </a:schemeClr>
        </a:solidFill>
        <a:ln w="19050" cap="flat" cmpd="sng" algn="ctr">
          <a:solidFill>
            <a:schemeClr val="accent5">
              <a:shade val="50000"/>
              <a:hueOff val="69576"/>
              <a:satOff val="-12122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60AB5-C019-4E41-BBE3-E5E2103F3B0E}">
      <dsp:nvSpPr>
        <dsp:cNvPr id="0" name=""/>
        <dsp:cNvSpPr/>
      </dsp:nvSpPr>
      <dsp:spPr>
        <a:xfrm>
          <a:off x="0" y="641862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Model</a:t>
          </a:r>
        </a:p>
      </dsp:txBody>
      <dsp:txXfrm>
        <a:off x="0" y="641862"/>
        <a:ext cx="4619621" cy="639985"/>
      </dsp:txXfrm>
    </dsp:sp>
    <dsp:sp modelId="{3F3D79F3-7100-4843-93B0-49C166985BF2}">
      <dsp:nvSpPr>
        <dsp:cNvPr id="0" name=""/>
        <dsp:cNvSpPr/>
      </dsp:nvSpPr>
      <dsp:spPr>
        <a:xfrm>
          <a:off x="0" y="1281847"/>
          <a:ext cx="4619621" cy="0"/>
        </a:xfrm>
        <a:prstGeom prst="line">
          <a:avLst/>
        </a:prstGeom>
        <a:solidFill>
          <a:schemeClr val="accent5">
            <a:shade val="50000"/>
            <a:hueOff val="139153"/>
            <a:satOff val="-24245"/>
            <a:lumOff val="32157"/>
            <a:alphaOff val="0"/>
          </a:schemeClr>
        </a:solidFill>
        <a:ln w="19050" cap="flat" cmpd="sng" algn="ctr">
          <a:solidFill>
            <a:schemeClr val="accent5">
              <a:shade val="50000"/>
              <a:hueOff val="139153"/>
              <a:satOff val="-24245"/>
              <a:lumOff val="3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71CD3-9983-4E9D-8CB9-9C948C7D4B4B}">
      <dsp:nvSpPr>
        <dsp:cNvPr id="0" name=""/>
        <dsp:cNvSpPr/>
      </dsp:nvSpPr>
      <dsp:spPr>
        <a:xfrm>
          <a:off x="0" y="1281847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Hive Architecture</a:t>
          </a:r>
        </a:p>
      </dsp:txBody>
      <dsp:txXfrm>
        <a:off x="0" y="1281847"/>
        <a:ext cx="4619621" cy="639985"/>
      </dsp:txXfrm>
    </dsp:sp>
    <dsp:sp modelId="{CAC0F1F4-67DD-4269-BD05-A8F01CAC0BBB}">
      <dsp:nvSpPr>
        <dsp:cNvPr id="0" name=""/>
        <dsp:cNvSpPr/>
      </dsp:nvSpPr>
      <dsp:spPr>
        <a:xfrm>
          <a:off x="0" y="1921833"/>
          <a:ext cx="4619621" cy="0"/>
        </a:xfrm>
        <a:prstGeom prst="line">
          <a:avLst/>
        </a:prstGeom>
        <a:solidFill>
          <a:schemeClr val="accent5">
            <a:shade val="50000"/>
            <a:hueOff val="208729"/>
            <a:satOff val="-36367"/>
            <a:lumOff val="48236"/>
            <a:alphaOff val="0"/>
          </a:schemeClr>
        </a:solidFill>
        <a:ln w="19050" cap="flat" cmpd="sng" algn="ctr">
          <a:solidFill>
            <a:schemeClr val="accent5">
              <a:shade val="50000"/>
              <a:hueOff val="208729"/>
              <a:satOff val="-36367"/>
              <a:lumOff val="4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123A7-4A93-4868-991D-6603E6917EDC}">
      <dsp:nvSpPr>
        <dsp:cNvPr id="0" name=""/>
        <dsp:cNvSpPr/>
      </dsp:nvSpPr>
      <dsp:spPr>
        <a:xfrm>
          <a:off x="0" y="1921833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Access to Data</a:t>
          </a:r>
        </a:p>
      </dsp:txBody>
      <dsp:txXfrm>
        <a:off x="0" y="1921833"/>
        <a:ext cx="4619621" cy="639985"/>
      </dsp:txXfrm>
    </dsp:sp>
    <dsp:sp modelId="{04D63FC7-CF37-4D0E-A752-D4297C52AE4A}">
      <dsp:nvSpPr>
        <dsp:cNvPr id="0" name=""/>
        <dsp:cNvSpPr/>
      </dsp:nvSpPr>
      <dsp:spPr>
        <a:xfrm>
          <a:off x="0" y="2561818"/>
          <a:ext cx="4619621" cy="0"/>
        </a:xfrm>
        <a:prstGeom prst="line">
          <a:avLst/>
        </a:prstGeom>
        <a:solidFill>
          <a:schemeClr val="accent5">
            <a:shade val="50000"/>
            <a:hueOff val="139153"/>
            <a:satOff val="-24245"/>
            <a:lumOff val="32157"/>
            <a:alphaOff val="0"/>
          </a:schemeClr>
        </a:solidFill>
        <a:ln w="19050" cap="flat" cmpd="sng" algn="ctr">
          <a:solidFill>
            <a:schemeClr val="accent5">
              <a:shade val="50000"/>
              <a:hueOff val="139153"/>
              <a:satOff val="-24245"/>
              <a:lumOff val="3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B6B3A-DC9A-4A49-9E46-28E764DC076A}">
      <dsp:nvSpPr>
        <dsp:cNvPr id="0" name=""/>
        <dsp:cNvSpPr/>
      </dsp:nvSpPr>
      <dsp:spPr>
        <a:xfrm>
          <a:off x="0" y="2561818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Install and Configure</a:t>
          </a:r>
        </a:p>
      </dsp:txBody>
      <dsp:txXfrm>
        <a:off x="0" y="2561818"/>
        <a:ext cx="4619621" cy="639985"/>
      </dsp:txXfrm>
    </dsp:sp>
    <dsp:sp modelId="{DABD63F4-72BF-407C-994D-F6223F60E936}">
      <dsp:nvSpPr>
        <dsp:cNvPr id="0" name=""/>
        <dsp:cNvSpPr/>
      </dsp:nvSpPr>
      <dsp:spPr>
        <a:xfrm>
          <a:off x="0" y="3201803"/>
          <a:ext cx="4619621" cy="0"/>
        </a:xfrm>
        <a:prstGeom prst="line">
          <a:avLst/>
        </a:prstGeom>
        <a:solidFill>
          <a:schemeClr val="accent5">
            <a:shade val="50000"/>
            <a:hueOff val="69576"/>
            <a:satOff val="-12122"/>
            <a:lumOff val="16079"/>
            <a:alphaOff val="0"/>
          </a:schemeClr>
        </a:solidFill>
        <a:ln w="19050" cap="flat" cmpd="sng" algn="ctr">
          <a:solidFill>
            <a:schemeClr val="accent5">
              <a:shade val="50000"/>
              <a:hueOff val="69576"/>
              <a:satOff val="-12122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6D5CE-9ECB-4814-87EF-5708C5664400}">
      <dsp:nvSpPr>
        <dsp:cNvPr id="0" name=""/>
        <dsp:cNvSpPr/>
      </dsp:nvSpPr>
      <dsp:spPr>
        <a:xfrm>
          <a:off x="0" y="3201803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Joins in MapReduce</a:t>
          </a:r>
        </a:p>
      </dsp:txBody>
      <dsp:txXfrm>
        <a:off x="0" y="3201803"/>
        <a:ext cx="4619621" cy="6399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8B8CB-CBBE-4B22-AAE6-859983CC4040}">
      <dsp:nvSpPr>
        <dsp:cNvPr id="0" name=""/>
        <dsp:cNvSpPr/>
      </dsp:nvSpPr>
      <dsp:spPr>
        <a:xfrm>
          <a:off x="0" y="1876"/>
          <a:ext cx="4619621" cy="0"/>
        </a:xfrm>
        <a:prstGeom prst="lin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C9D55-0EB4-4316-882A-85DF30E2978A}">
      <dsp:nvSpPr>
        <dsp:cNvPr id="0" name=""/>
        <dsp:cNvSpPr/>
      </dsp:nvSpPr>
      <dsp:spPr>
        <a:xfrm>
          <a:off x="0" y="1876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Formats</a:t>
          </a:r>
        </a:p>
      </dsp:txBody>
      <dsp:txXfrm>
        <a:off x="0" y="1876"/>
        <a:ext cx="4619621" cy="639985"/>
      </dsp:txXfrm>
    </dsp:sp>
    <dsp:sp modelId="{A69E86E1-8EA0-406E-B6DC-ADE651F8790E}">
      <dsp:nvSpPr>
        <dsp:cNvPr id="0" name=""/>
        <dsp:cNvSpPr/>
      </dsp:nvSpPr>
      <dsp:spPr>
        <a:xfrm>
          <a:off x="0" y="641862"/>
          <a:ext cx="4619621" cy="0"/>
        </a:xfrm>
        <a:prstGeom prst="line">
          <a:avLst/>
        </a:prstGeom>
        <a:solidFill>
          <a:schemeClr val="accent5">
            <a:shade val="50000"/>
            <a:hueOff val="69576"/>
            <a:satOff val="-12122"/>
            <a:lumOff val="16079"/>
            <a:alphaOff val="0"/>
          </a:schemeClr>
        </a:solidFill>
        <a:ln w="19050" cap="flat" cmpd="sng" algn="ctr">
          <a:solidFill>
            <a:schemeClr val="accent5">
              <a:shade val="50000"/>
              <a:hueOff val="69576"/>
              <a:satOff val="-12122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60AB5-C019-4E41-BBE3-E5E2103F3B0E}">
      <dsp:nvSpPr>
        <dsp:cNvPr id="0" name=""/>
        <dsp:cNvSpPr/>
      </dsp:nvSpPr>
      <dsp:spPr>
        <a:xfrm>
          <a:off x="0" y="641862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Model</a:t>
          </a:r>
        </a:p>
      </dsp:txBody>
      <dsp:txXfrm>
        <a:off x="0" y="641862"/>
        <a:ext cx="4619621" cy="639985"/>
      </dsp:txXfrm>
    </dsp:sp>
    <dsp:sp modelId="{3F3D79F3-7100-4843-93B0-49C166985BF2}">
      <dsp:nvSpPr>
        <dsp:cNvPr id="0" name=""/>
        <dsp:cNvSpPr/>
      </dsp:nvSpPr>
      <dsp:spPr>
        <a:xfrm>
          <a:off x="0" y="1281847"/>
          <a:ext cx="4619621" cy="0"/>
        </a:xfrm>
        <a:prstGeom prst="line">
          <a:avLst/>
        </a:prstGeom>
        <a:solidFill>
          <a:schemeClr val="accent5">
            <a:shade val="50000"/>
            <a:hueOff val="139153"/>
            <a:satOff val="-24245"/>
            <a:lumOff val="32157"/>
            <a:alphaOff val="0"/>
          </a:schemeClr>
        </a:solidFill>
        <a:ln w="19050" cap="flat" cmpd="sng" algn="ctr">
          <a:solidFill>
            <a:schemeClr val="accent5">
              <a:shade val="50000"/>
              <a:hueOff val="139153"/>
              <a:satOff val="-24245"/>
              <a:lumOff val="3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71CD3-9983-4E9D-8CB9-9C948C7D4B4B}">
      <dsp:nvSpPr>
        <dsp:cNvPr id="0" name=""/>
        <dsp:cNvSpPr/>
      </dsp:nvSpPr>
      <dsp:spPr>
        <a:xfrm>
          <a:off x="0" y="1281847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Hive Architecture</a:t>
          </a:r>
        </a:p>
      </dsp:txBody>
      <dsp:txXfrm>
        <a:off x="0" y="1281847"/>
        <a:ext cx="4619621" cy="639985"/>
      </dsp:txXfrm>
    </dsp:sp>
    <dsp:sp modelId="{CAC0F1F4-67DD-4269-BD05-A8F01CAC0BBB}">
      <dsp:nvSpPr>
        <dsp:cNvPr id="0" name=""/>
        <dsp:cNvSpPr/>
      </dsp:nvSpPr>
      <dsp:spPr>
        <a:xfrm>
          <a:off x="0" y="1921833"/>
          <a:ext cx="4619621" cy="0"/>
        </a:xfrm>
        <a:prstGeom prst="line">
          <a:avLst/>
        </a:prstGeom>
        <a:solidFill>
          <a:schemeClr val="accent5">
            <a:shade val="50000"/>
            <a:hueOff val="208729"/>
            <a:satOff val="-36367"/>
            <a:lumOff val="48236"/>
            <a:alphaOff val="0"/>
          </a:schemeClr>
        </a:solidFill>
        <a:ln w="19050" cap="flat" cmpd="sng" algn="ctr">
          <a:solidFill>
            <a:schemeClr val="accent5">
              <a:shade val="50000"/>
              <a:hueOff val="208729"/>
              <a:satOff val="-36367"/>
              <a:lumOff val="4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123A7-4A93-4868-991D-6603E6917EDC}">
      <dsp:nvSpPr>
        <dsp:cNvPr id="0" name=""/>
        <dsp:cNvSpPr/>
      </dsp:nvSpPr>
      <dsp:spPr>
        <a:xfrm>
          <a:off x="0" y="1921833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Access to Data</a:t>
          </a:r>
        </a:p>
      </dsp:txBody>
      <dsp:txXfrm>
        <a:off x="0" y="1921833"/>
        <a:ext cx="4619621" cy="639985"/>
      </dsp:txXfrm>
    </dsp:sp>
    <dsp:sp modelId="{04D63FC7-CF37-4D0E-A752-D4297C52AE4A}">
      <dsp:nvSpPr>
        <dsp:cNvPr id="0" name=""/>
        <dsp:cNvSpPr/>
      </dsp:nvSpPr>
      <dsp:spPr>
        <a:xfrm>
          <a:off x="0" y="2561818"/>
          <a:ext cx="4619621" cy="0"/>
        </a:xfrm>
        <a:prstGeom prst="line">
          <a:avLst/>
        </a:prstGeom>
        <a:solidFill>
          <a:schemeClr val="accent5">
            <a:shade val="50000"/>
            <a:hueOff val="139153"/>
            <a:satOff val="-24245"/>
            <a:lumOff val="32157"/>
            <a:alphaOff val="0"/>
          </a:schemeClr>
        </a:solidFill>
        <a:ln w="19050" cap="flat" cmpd="sng" algn="ctr">
          <a:solidFill>
            <a:schemeClr val="accent5">
              <a:shade val="50000"/>
              <a:hueOff val="139153"/>
              <a:satOff val="-24245"/>
              <a:lumOff val="3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B6B3A-DC9A-4A49-9E46-28E764DC076A}">
      <dsp:nvSpPr>
        <dsp:cNvPr id="0" name=""/>
        <dsp:cNvSpPr/>
      </dsp:nvSpPr>
      <dsp:spPr>
        <a:xfrm>
          <a:off x="0" y="2561818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Install and Configure</a:t>
          </a:r>
        </a:p>
      </dsp:txBody>
      <dsp:txXfrm>
        <a:off x="0" y="2561818"/>
        <a:ext cx="4619621" cy="639985"/>
      </dsp:txXfrm>
    </dsp:sp>
    <dsp:sp modelId="{DABD63F4-72BF-407C-994D-F6223F60E936}">
      <dsp:nvSpPr>
        <dsp:cNvPr id="0" name=""/>
        <dsp:cNvSpPr/>
      </dsp:nvSpPr>
      <dsp:spPr>
        <a:xfrm>
          <a:off x="0" y="3201803"/>
          <a:ext cx="4619621" cy="0"/>
        </a:xfrm>
        <a:prstGeom prst="line">
          <a:avLst/>
        </a:prstGeom>
        <a:solidFill>
          <a:schemeClr val="accent5">
            <a:shade val="50000"/>
            <a:hueOff val="69576"/>
            <a:satOff val="-12122"/>
            <a:lumOff val="16079"/>
            <a:alphaOff val="0"/>
          </a:schemeClr>
        </a:solidFill>
        <a:ln w="19050" cap="flat" cmpd="sng" algn="ctr">
          <a:solidFill>
            <a:schemeClr val="accent5">
              <a:shade val="50000"/>
              <a:hueOff val="69576"/>
              <a:satOff val="-12122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6D5CE-9ECB-4814-87EF-5708C5664400}">
      <dsp:nvSpPr>
        <dsp:cNvPr id="0" name=""/>
        <dsp:cNvSpPr/>
      </dsp:nvSpPr>
      <dsp:spPr>
        <a:xfrm>
          <a:off x="0" y="3201803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Joins in MapReduce</a:t>
          </a:r>
        </a:p>
      </dsp:txBody>
      <dsp:txXfrm>
        <a:off x="0" y="3201803"/>
        <a:ext cx="4619621" cy="6399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8B8CB-CBBE-4B22-AAE6-859983CC4040}">
      <dsp:nvSpPr>
        <dsp:cNvPr id="0" name=""/>
        <dsp:cNvSpPr/>
      </dsp:nvSpPr>
      <dsp:spPr>
        <a:xfrm>
          <a:off x="0" y="1876"/>
          <a:ext cx="4619621" cy="0"/>
        </a:xfrm>
        <a:prstGeom prst="lin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C9D55-0EB4-4316-882A-85DF30E2978A}">
      <dsp:nvSpPr>
        <dsp:cNvPr id="0" name=""/>
        <dsp:cNvSpPr/>
      </dsp:nvSpPr>
      <dsp:spPr>
        <a:xfrm>
          <a:off x="0" y="1876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Formats</a:t>
          </a:r>
        </a:p>
      </dsp:txBody>
      <dsp:txXfrm>
        <a:off x="0" y="1876"/>
        <a:ext cx="4619621" cy="639985"/>
      </dsp:txXfrm>
    </dsp:sp>
    <dsp:sp modelId="{A69E86E1-8EA0-406E-B6DC-ADE651F8790E}">
      <dsp:nvSpPr>
        <dsp:cNvPr id="0" name=""/>
        <dsp:cNvSpPr/>
      </dsp:nvSpPr>
      <dsp:spPr>
        <a:xfrm>
          <a:off x="0" y="641862"/>
          <a:ext cx="4619621" cy="0"/>
        </a:xfrm>
        <a:prstGeom prst="line">
          <a:avLst/>
        </a:prstGeom>
        <a:solidFill>
          <a:schemeClr val="accent5">
            <a:shade val="50000"/>
            <a:hueOff val="69576"/>
            <a:satOff val="-12122"/>
            <a:lumOff val="16079"/>
            <a:alphaOff val="0"/>
          </a:schemeClr>
        </a:solidFill>
        <a:ln w="19050" cap="flat" cmpd="sng" algn="ctr">
          <a:solidFill>
            <a:schemeClr val="accent5">
              <a:shade val="50000"/>
              <a:hueOff val="69576"/>
              <a:satOff val="-12122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60AB5-C019-4E41-BBE3-E5E2103F3B0E}">
      <dsp:nvSpPr>
        <dsp:cNvPr id="0" name=""/>
        <dsp:cNvSpPr/>
      </dsp:nvSpPr>
      <dsp:spPr>
        <a:xfrm>
          <a:off x="0" y="641862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Model</a:t>
          </a:r>
        </a:p>
      </dsp:txBody>
      <dsp:txXfrm>
        <a:off x="0" y="641862"/>
        <a:ext cx="4619621" cy="639985"/>
      </dsp:txXfrm>
    </dsp:sp>
    <dsp:sp modelId="{3F3D79F3-7100-4843-93B0-49C166985BF2}">
      <dsp:nvSpPr>
        <dsp:cNvPr id="0" name=""/>
        <dsp:cNvSpPr/>
      </dsp:nvSpPr>
      <dsp:spPr>
        <a:xfrm>
          <a:off x="0" y="1281847"/>
          <a:ext cx="4619621" cy="0"/>
        </a:xfrm>
        <a:prstGeom prst="line">
          <a:avLst/>
        </a:prstGeom>
        <a:solidFill>
          <a:schemeClr val="accent5">
            <a:shade val="50000"/>
            <a:hueOff val="139153"/>
            <a:satOff val="-24245"/>
            <a:lumOff val="32157"/>
            <a:alphaOff val="0"/>
          </a:schemeClr>
        </a:solidFill>
        <a:ln w="19050" cap="flat" cmpd="sng" algn="ctr">
          <a:solidFill>
            <a:schemeClr val="accent5">
              <a:shade val="50000"/>
              <a:hueOff val="139153"/>
              <a:satOff val="-24245"/>
              <a:lumOff val="3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71CD3-9983-4E9D-8CB9-9C948C7D4B4B}">
      <dsp:nvSpPr>
        <dsp:cNvPr id="0" name=""/>
        <dsp:cNvSpPr/>
      </dsp:nvSpPr>
      <dsp:spPr>
        <a:xfrm>
          <a:off x="0" y="1281847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Hive Architecture</a:t>
          </a:r>
        </a:p>
      </dsp:txBody>
      <dsp:txXfrm>
        <a:off x="0" y="1281847"/>
        <a:ext cx="4619621" cy="639985"/>
      </dsp:txXfrm>
    </dsp:sp>
    <dsp:sp modelId="{CAC0F1F4-67DD-4269-BD05-A8F01CAC0BBB}">
      <dsp:nvSpPr>
        <dsp:cNvPr id="0" name=""/>
        <dsp:cNvSpPr/>
      </dsp:nvSpPr>
      <dsp:spPr>
        <a:xfrm>
          <a:off x="0" y="1921833"/>
          <a:ext cx="4619621" cy="0"/>
        </a:xfrm>
        <a:prstGeom prst="line">
          <a:avLst/>
        </a:prstGeom>
        <a:solidFill>
          <a:schemeClr val="accent5">
            <a:shade val="50000"/>
            <a:hueOff val="208729"/>
            <a:satOff val="-36367"/>
            <a:lumOff val="48236"/>
            <a:alphaOff val="0"/>
          </a:schemeClr>
        </a:solidFill>
        <a:ln w="19050" cap="flat" cmpd="sng" algn="ctr">
          <a:solidFill>
            <a:schemeClr val="accent5">
              <a:shade val="50000"/>
              <a:hueOff val="208729"/>
              <a:satOff val="-36367"/>
              <a:lumOff val="4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123A7-4A93-4868-991D-6603E6917EDC}">
      <dsp:nvSpPr>
        <dsp:cNvPr id="0" name=""/>
        <dsp:cNvSpPr/>
      </dsp:nvSpPr>
      <dsp:spPr>
        <a:xfrm>
          <a:off x="0" y="1921833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Access to Data</a:t>
          </a:r>
        </a:p>
      </dsp:txBody>
      <dsp:txXfrm>
        <a:off x="0" y="1921833"/>
        <a:ext cx="4619621" cy="639985"/>
      </dsp:txXfrm>
    </dsp:sp>
    <dsp:sp modelId="{04D63FC7-CF37-4D0E-A752-D4297C52AE4A}">
      <dsp:nvSpPr>
        <dsp:cNvPr id="0" name=""/>
        <dsp:cNvSpPr/>
      </dsp:nvSpPr>
      <dsp:spPr>
        <a:xfrm>
          <a:off x="0" y="2561818"/>
          <a:ext cx="4619621" cy="0"/>
        </a:xfrm>
        <a:prstGeom prst="line">
          <a:avLst/>
        </a:prstGeom>
        <a:solidFill>
          <a:schemeClr val="accent5">
            <a:shade val="50000"/>
            <a:hueOff val="139153"/>
            <a:satOff val="-24245"/>
            <a:lumOff val="32157"/>
            <a:alphaOff val="0"/>
          </a:schemeClr>
        </a:solidFill>
        <a:ln w="19050" cap="flat" cmpd="sng" algn="ctr">
          <a:solidFill>
            <a:schemeClr val="accent5">
              <a:shade val="50000"/>
              <a:hueOff val="139153"/>
              <a:satOff val="-24245"/>
              <a:lumOff val="3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B6B3A-DC9A-4A49-9E46-28E764DC076A}">
      <dsp:nvSpPr>
        <dsp:cNvPr id="0" name=""/>
        <dsp:cNvSpPr/>
      </dsp:nvSpPr>
      <dsp:spPr>
        <a:xfrm>
          <a:off x="0" y="2561818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Install and Configure</a:t>
          </a:r>
        </a:p>
      </dsp:txBody>
      <dsp:txXfrm>
        <a:off x="0" y="2561818"/>
        <a:ext cx="4619621" cy="639985"/>
      </dsp:txXfrm>
    </dsp:sp>
    <dsp:sp modelId="{DABD63F4-72BF-407C-994D-F6223F60E936}">
      <dsp:nvSpPr>
        <dsp:cNvPr id="0" name=""/>
        <dsp:cNvSpPr/>
      </dsp:nvSpPr>
      <dsp:spPr>
        <a:xfrm>
          <a:off x="0" y="3201803"/>
          <a:ext cx="4619621" cy="0"/>
        </a:xfrm>
        <a:prstGeom prst="line">
          <a:avLst/>
        </a:prstGeom>
        <a:solidFill>
          <a:schemeClr val="accent5">
            <a:shade val="50000"/>
            <a:hueOff val="69576"/>
            <a:satOff val="-12122"/>
            <a:lumOff val="16079"/>
            <a:alphaOff val="0"/>
          </a:schemeClr>
        </a:solidFill>
        <a:ln w="19050" cap="flat" cmpd="sng" algn="ctr">
          <a:solidFill>
            <a:schemeClr val="accent5">
              <a:shade val="50000"/>
              <a:hueOff val="69576"/>
              <a:satOff val="-12122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6D5CE-9ECB-4814-87EF-5708C5664400}">
      <dsp:nvSpPr>
        <dsp:cNvPr id="0" name=""/>
        <dsp:cNvSpPr/>
      </dsp:nvSpPr>
      <dsp:spPr>
        <a:xfrm>
          <a:off x="0" y="3201803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Joins in MapReduce</a:t>
          </a:r>
        </a:p>
      </dsp:txBody>
      <dsp:txXfrm>
        <a:off x="0" y="3201803"/>
        <a:ext cx="4619621" cy="6399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8B8CB-CBBE-4B22-AAE6-859983CC4040}">
      <dsp:nvSpPr>
        <dsp:cNvPr id="0" name=""/>
        <dsp:cNvSpPr/>
      </dsp:nvSpPr>
      <dsp:spPr>
        <a:xfrm>
          <a:off x="0" y="1876"/>
          <a:ext cx="4619621" cy="0"/>
        </a:xfrm>
        <a:prstGeom prst="lin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C9D55-0EB4-4316-882A-85DF30E2978A}">
      <dsp:nvSpPr>
        <dsp:cNvPr id="0" name=""/>
        <dsp:cNvSpPr/>
      </dsp:nvSpPr>
      <dsp:spPr>
        <a:xfrm>
          <a:off x="0" y="1876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Formats</a:t>
          </a:r>
        </a:p>
      </dsp:txBody>
      <dsp:txXfrm>
        <a:off x="0" y="1876"/>
        <a:ext cx="4619621" cy="639985"/>
      </dsp:txXfrm>
    </dsp:sp>
    <dsp:sp modelId="{A69E86E1-8EA0-406E-B6DC-ADE651F8790E}">
      <dsp:nvSpPr>
        <dsp:cNvPr id="0" name=""/>
        <dsp:cNvSpPr/>
      </dsp:nvSpPr>
      <dsp:spPr>
        <a:xfrm>
          <a:off x="0" y="641862"/>
          <a:ext cx="4619621" cy="0"/>
        </a:xfrm>
        <a:prstGeom prst="line">
          <a:avLst/>
        </a:prstGeom>
        <a:solidFill>
          <a:schemeClr val="accent5">
            <a:shade val="50000"/>
            <a:hueOff val="69576"/>
            <a:satOff val="-12122"/>
            <a:lumOff val="16079"/>
            <a:alphaOff val="0"/>
          </a:schemeClr>
        </a:solidFill>
        <a:ln w="19050" cap="flat" cmpd="sng" algn="ctr">
          <a:solidFill>
            <a:schemeClr val="accent5">
              <a:shade val="50000"/>
              <a:hueOff val="69576"/>
              <a:satOff val="-12122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60AB5-C019-4E41-BBE3-E5E2103F3B0E}">
      <dsp:nvSpPr>
        <dsp:cNvPr id="0" name=""/>
        <dsp:cNvSpPr/>
      </dsp:nvSpPr>
      <dsp:spPr>
        <a:xfrm>
          <a:off x="0" y="641862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Model</a:t>
          </a:r>
        </a:p>
      </dsp:txBody>
      <dsp:txXfrm>
        <a:off x="0" y="641862"/>
        <a:ext cx="4619621" cy="639985"/>
      </dsp:txXfrm>
    </dsp:sp>
    <dsp:sp modelId="{3F3D79F3-7100-4843-93B0-49C166985BF2}">
      <dsp:nvSpPr>
        <dsp:cNvPr id="0" name=""/>
        <dsp:cNvSpPr/>
      </dsp:nvSpPr>
      <dsp:spPr>
        <a:xfrm>
          <a:off x="0" y="1281847"/>
          <a:ext cx="4619621" cy="0"/>
        </a:xfrm>
        <a:prstGeom prst="line">
          <a:avLst/>
        </a:prstGeom>
        <a:solidFill>
          <a:schemeClr val="accent5">
            <a:shade val="50000"/>
            <a:hueOff val="139153"/>
            <a:satOff val="-24245"/>
            <a:lumOff val="32157"/>
            <a:alphaOff val="0"/>
          </a:schemeClr>
        </a:solidFill>
        <a:ln w="19050" cap="flat" cmpd="sng" algn="ctr">
          <a:solidFill>
            <a:schemeClr val="accent5">
              <a:shade val="50000"/>
              <a:hueOff val="139153"/>
              <a:satOff val="-24245"/>
              <a:lumOff val="3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71CD3-9983-4E9D-8CB9-9C948C7D4B4B}">
      <dsp:nvSpPr>
        <dsp:cNvPr id="0" name=""/>
        <dsp:cNvSpPr/>
      </dsp:nvSpPr>
      <dsp:spPr>
        <a:xfrm>
          <a:off x="0" y="1281847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Hive Architecture</a:t>
          </a:r>
        </a:p>
      </dsp:txBody>
      <dsp:txXfrm>
        <a:off x="0" y="1281847"/>
        <a:ext cx="4619621" cy="639985"/>
      </dsp:txXfrm>
    </dsp:sp>
    <dsp:sp modelId="{CAC0F1F4-67DD-4269-BD05-A8F01CAC0BBB}">
      <dsp:nvSpPr>
        <dsp:cNvPr id="0" name=""/>
        <dsp:cNvSpPr/>
      </dsp:nvSpPr>
      <dsp:spPr>
        <a:xfrm>
          <a:off x="0" y="1921833"/>
          <a:ext cx="4619621" cy="0"/>
        </a:xfrm>
        <a:prstGeom prst="line">
          <a:avLst/>
        </a:prstGeom>
        <a:solidFill>
          <a:schemeClr val="accent5">
            <a:shade val="50000"/>
            <a:hueOff val="208729"/>
            <a:satOff val="-36367"/>
            <a:lumOff val="48236"/>
            <a:alphaOff val="0"/>
          </a:schemeClr>
        </a:solidFill>
        <a:ln w="19050" cap="flat" cmpd="sng" algn="ctr">
          <a:solidFill>
            <a:schemeClr val="accent5">
              <a:shade val="50000"/>
              <a:hueOff val="208729"/>
              <a:satOff val="-36367"/>
              <a:lumOff val="4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123A7-4A93-4868-991D-6603E6917EDC}">
      <dsp:nvSpPr>
        <dsp:cNvPr id="0" name=""/>
        <dsp:cNvSpPr/>
      </dsp:nvSpPr>
      <dsp:spPr>
        <a:xfrm>
          <a:off x="0" y="1921833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Access to Data</a:t>
          </a:r>
        </a:p>
      </dsp:txBody>
      <dsp:txXfrm>
        <a:off x="0" y="1921833"/>
        <a:ext cx="4619621" cy="639985"/>
      </dsp:txXfrm>
    </dsp:sp>
    <dsp:sp modelId="{04D63FC7-CF37-4D0E-A752-D4297C52AE4A}">
      <dsp:nvSpPr>
        <dsp:cNvPr id="0" name=""/>
        <dsp:cNvSpPr/>
      </dsp:nvSpPr>
      <dsp:spPr>
        <a:xfrm>
          <a:off x="0" y="2561818"/>
          <a:ext cx="4619621" cy="0"/>
        </a:xfrm>
        <a:prstGeom prst="line">
          <a:avLst/>
        </a:prstGeom>
        <a:solidFill>
          <a:schemeClr val="accent5">
            <a:shade val="50000"/>
            <a:hueOff val="139153"/>
            <a:satOff val="-24245"/>
            <a:lumOff val="32157"/>
            <a:alphaOff val="0"/>
          </a:schemeClr>
        </a:solidFill>
        <a:ln w="19050" cap="flat" cmpd="sng" algn="ctr">
          <a:solidFill>
            <a:schemeClr val="accent5">
              <a:shade val="50000"/>
              <a:hueOff val="139153"/>
              <a:satOff val="-24245"/>
              <a:lumOff val="3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B6B3A-DC9A-4A49-9E46-28E764DC076A}">
      <dsp:nvSpPr>
        <dsp:cNvPr id="0" name=""/>
        <dsp:cNvSpPr/>
      </dsp:nvSpPr>
      <dsp:spPr>
        <a:xfrm>
          <a:off x="0" y="2561818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Install and Configure</a:t>
          </a:r>
        </a:p>
      </dsp:txBody>
      <dsp:txXfrm>
        <a:off x="0" y="2561818"/>
        <a:ext cx="4619621" cy="639985"/>
      </dsp:txXfrm>
    </dsp:sp>
    <dsp:sp modelId="{DABD63F4-72BF-407C-994D-F6223F60E936}">
      <dsp:nvSpPr>
        <dsp:cNvPr id="0" name=""/>
        <dsp:cNvSpPr/>
      </dsp:nvSpPr>
      <dsp:spPr>
        <a:xfrm>
          <a:off x="0" y="3201803"/>
          <a:ext cx="4619621" cy="0"/>
        </a:xfrm>
        <a:prstGeom prst="line">
          <a:avLst/>
        </a:prstGeom>
        <a:solidFill>
          <a:schemeClr val="accent5">
            <a:shade val="50000"/>
            <a:hueOff val="69576"/>
            <a:satOff val="-12122"/>
            <a:lumOff val="16079"/>
            <a:alphaOff val="0"/>
          </a:schemeClr>
        </a:solidFill>
        <a:ln w="19050" cap="flat" cmpd="sng" algn="ctr">
          <a:solidFill>
            <a:schemeClr val="accent5">
              <a:shade val="50000"/>
              <a:hueOff val="69576"/>
              <a:satOff val="-12122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6D5CE-9ECB-4814-87EF-5708C5664400}">
      <dsp:nvSpPr>
        <dsp:cNvPr id="0" name=""/>
        <dsp:cNvSpPr/>
      </dsp:nvSpPr>
      <dsp:spPr>
        <a:xfrm>
          <a:off x="0" y="3201803"/>
          <a:ext cx="4619621" cy="63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Joins in MapReduce</a:t>
          </a:r>
        </a:p>
      </dsp:txBody>
      <dsp:txXfrm>
        <a:off x="0" y="3201803"/>
        <a:ext cx="4619621" cy="639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2E71E-CF4C-47F0-B760-6FA36B25B61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1BA7-CE70-4850-A935-86BCEB8DC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6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81BA7-CE70-4850-A935-86BCEB8DC1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2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81BA7-CE70-4850-A935-86BCEB8DC19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4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9E50-AB0E-1085-9261-672B30868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298BB-CEAF-817A-D00D-1EB22FA1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C2DF5-954A-5D1A-7085-9610DDC7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670D1-7F2A-0E2E-0449-0E06FF6F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36D1B-593B-641E-7F65-39E5CF4E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5516-EDD1-4B51-C1B7-DBC07E18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A4305-4CF4-3CAE-B825-8FDED6F80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AF1F4-A84B-FE51-D287-74DDD8C5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3931-6D67-D56A-165E-A6555C7C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F5F3-0D59-D282-446F-2F90458D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D7B9D-48E9-1FD7-9C86-82B25AFB0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66BAF-0586-782B-63D8-6262AD5F2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9BE87-F733-190E-29D3-15546E9D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C88E9-09A9-7995-A28F-ED16DB07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6FEA-C9AE-13ED-802F-30D08255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7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F743-EBCD-7E9E-13A4-FE8E3E19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8F3B8-6D4C-2025-D3EF-0484275E6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D7FB3-D9DE-A616-9629-F32C07CA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CF565-5047-2A32-6848-CB58A8DE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FBEB-E16E-A5E1-60AE-4489B545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9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7DAD-517C-B0DA-4081-E544B3A4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6E9-3536-6AAD-736A-1BB337B1C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6F380-D672-ED64-F4AE-D22C712C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BD4CA-B1EB-FBF9-6E51-213EBA11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802B4-383C-3181-0C0D-609EA131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AD8F-BFCD-CA8D-244D-7CA37C7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986A-D22C-42A5-F3B8-ED42317D7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E5E40-8E4F-25DD-6F92-C859E42DC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87FDE-2F6C-BDD9-68BF-E81867AE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A90A3-8730-F623-136F-0BA4FD5B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4D79-C6CC-0DE8-50D9-0B6F4885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7CD9-DCB2-2278-902E-A448EAE8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F57C1-E580-5845-69B7-77A3FB48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36CD6-F542-E3B1-D897-D6455631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05F7B-D24C-D759-DC2A-553D232AC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A3771-64CB-47E9-91B0-2B61269F6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C83AE-9C34-1AB3-957D-43992D48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3BECF-BA34-D080-817D-B190AA2F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DE4C6-A8EB-61FB-B9D7-77BE1B61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7411-3F0A-EC83-438F-526D72BD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8AB6D-0667-5333-129D-9F6A160B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9E082-AE1F-D028-A23D-F5364F7C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4F532-C911-DEF3-413A-DDB72558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A847C-04F7-3976-C8AB-7244BB5E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C3C83-D217-1F80-B71E-D463F02D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A3230-2414-DB38-5F62-D33D80E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49B0-1275-3345-8DE4-F66695F0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5C6C-2353-2808-4BA5-DEC1D2B1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1A4A0-CD9F-5AF8-6C9F-927043FC0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20EA5-5157-3D34-B5F6-542D7C7F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92351-A2B4-D90C-1B92-CC53F599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8F0D9-72F5-B32D-D8BD-508E43A0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84C0-F912-33E0-6087-91B02ADA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85A0F-8BE1-997E-6973-99222450D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1278C-BF8B-8C0C-2A39-0ED19F596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80B5D-E39C-B926-18F3-2E7DBA88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5973D-5B30-A6D9-3FD9-A5D525B4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632EF-7AF3-6191-330A-2A7B3782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73851-D27E-FAAF-18F5-219BB898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B048A-05BE-C343-49E1-3CFB9FF5B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D2B3-940A-5E50-A074-0FF0ECD0A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8DEEE8-F3EF-42B7-B323-F39A9C40E29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7226E-B95F-0839-D4F9-5A063076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78456-B453-DF74-C157-3406B0989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free-icon/ghost_6110715?related_id=6110373" TargetMode="External"/><Relationship Id="rId13" Type="http://schemas.openxmlformats.org/officeDocument/2006/relationships/hyperlink" Target="https://www.flaticon.com/free-icon/flag_11280522" TargetMode="External"/><Relationship Id="rId18" Type="http://schemas.openxmlformats.org/officeDocument/2006/relationships/hyperlink" Target="https://www.flaticon.com/free-icon/maintenance_10365289" TargetMode="External"/><Relationship Id="rId26" Type="http://schemas.openxmlformats.org/officeDocument/2006/relationships/hyperlink" Target="https://docs.starburst.io/latest/connector/hive-s3.html" TargetMode="External"/><Relationship Id="rId3" Type="http://schemas.openxmlformats.org/officeDocument/2006/relationships/hyperlink" Target="https://www.flickr.com/photos/wwarby/16413984940" TargetMode="External"/><Relationship Id="rId21" Type="http://schemas.openxmlformats.org/officeDocument/2006/relationships/hyperlink" Target="https://www.flickr.com/photos/wiltscat/8665893249/" TargetMode="External"/><Relationship Id="rId7" Type="http://schemas.openxmlformats.org/officeDocument/2006/relationships/hyperlink" Target="https://www.flickr.com/photos/9304652@N06/6753557529/" TargetMode="External"/><Relationship Id="rId12" Type="http://schemas.openxmlformats.org/officeDocument/2006/relationships/hyperlink" Target="https://www.flaticon.com/free-icon/parquet_2532871" TargetMode="External"/><Relationship Id="rId17" Type="http://schemas.openxmlformats.org/officeDocument/2006/relationships/hyperlink" Target="https://www.flaticon.com/free-icon/unpacking_7459414" TargetMode="External"/><Relationship Id="rId25" Type="http://schemas.openxmlformats.org/officeDocument/2006/relationships/hyperlink" Target="https://hub.docker.com/r/apache/hive" TargetMode="External"/><Relationship Id="rId2" Type="http://schemas.openxmlformats.org/officeDocument/2006/relationships/image" Target="../media/image31.jpg"/><Relationship Id="rId16" Type="http://schemas.openxmlformats.org/officeDocument/2006/relationships/hyperlink" Target="https://www.flickr.com/photos/27606531@N02/2870100874" TargetMode="External"/><Relationship Id="rId20" Type="http://schemas.openxmlformats.org/officeDocument/2006/relationships/hyperlink" Target="https://www.flaticon.com/free-icon/command-line_3103968" TargetMode="External"/><Relationship Id="rId29" Type="http://schemas.openxmlformats.org/officeDocument/2006/relationships/hyperlink" Target="https://prestodb.io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lickr.com/photos/kojotisko/11055212514/" TargetMode="External"/><Relationship Id="rId11" Type="http://schemas.openxmlformats.org/officeDocument/2006/relationships/hyperlink" Target="https://www.flaticon.com/free-icon/json_14996020" TargetMode="External"/><Relationship Id="rId24" Type="http://schemas.openxmlformats.org/officeDocument/2006/relationships/hyperlink" Target="https://cwiki.apache.org/confluence/display/Hive/Home" TargetMode="External"/><Relationship Id="rId32" Type="http://schemas.openxmlformats.org/officeDocument/2006/relationships/hyperlink" Target="https://www.databricks.com/wp-content/uploads/2020/08/p975-armbrust.pdf" TargetMode="External"/><Relationship Id="rId5" Type="http://schemas.openxmlformats.org/officeDocument/2006/relationships/hyperlink" Target="https://www.flickr.com/photos/djdawson/20428201505/" TargetMode="External"/><Relationship Id="rId15" Type="http://schemas.openxmlformats.org/officeDocument/2006/relationships/hyperlink" Target="https://www.flaticon.com/free-icon/data-copy_6733788?term=data+file&amp;related_id=6733788" TargetMode="External"/><Relationship Id="rId23" Type="http://schemas.openxmlformats.org/officeDocument/2006/relationships/hyperlink" Target="https://cognitiveclass.ai/" TargetMode="External"/><Relationship Id="rId28" Type="http://schemas.openxmlformats.org/officeDocument/2006/relationships/hyperlink" Target="https://cwiki.apache.org/confluence/display/Hive/Hive+on+Spark%3A+Getting+Started" TargetMode="External"/><Relationship Id="rId10" Type="http://schemas.openxmlformats.org/officeDocument/2006/relationships/hyperlink" Target="https://www.flickr.com/photos/dahlstroms/15857143875/" TargetMode="External"/><Relationship Id="rId19" Type="http://schemas.openxmlformats.org/officeDocument/2006/relationships/hyperlink" Target="https://www.flaticon.com/free-icon/audio-controls_11068053" TargetMode="External"/><Relationship Id="rId31" Type="http://schemas.openxmlformats.org/officeDocument/2006/relationships/hyperlink" Target="https://parquet.apache.org/" TargetMode="External"/><Relationship Id="rId4" Type="http://schemas.openxmlformats.org/officeDocument/2006/relationships/hyperlink" Target="https://www.flickr.com/photos/socialbedia/4085047939/" TargetMode="External"/><Relationship Id="rId9" Type="http://schemas.openxmlformats.org/officeDocument/2006/relationships/hyperlink" Target="https://www.flaticon.com/free-icon/database_2645069" TargetMode="External"/><Relationship Id="rId14" Type="http://schemas.openxmlformats.org/officeDocument/2006/relationships/hyperlink" Target="https://www.flickr.com/photos/mrasoulov/52456731/" TargetMode="External"/><Relationship Id="rId22" Type="http://schemas.openxmlformats.org/officeDocument/2006/relationships/hyperlink" Target="https://hive.apache.org/" TargetMode="External"/><Relationship Id="rId27" Type="http://schemas.openxmlformats.org/officeDocument/2006/relationships/hyperlink" Target="https://community.cloudera.com/t5/Community-Articles/Integrating-Apache-Hive-with-Apache-Spark-Hive-Warehouse/ta-p/249035" TargetMode="External"/><Relationship Id="rId30" Type="http://schemas.openxmlformats.org/officeDocument/2006/relationships/hyperlink" Target="https://iceberg.apache.org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016528-CFAF-4813-6FF8-A8542E650796}"/>
              </a:ext>
            </a:extLst>
          </p:cNvPr>
          <p:cNvSpPr/>
          <p:nvPr/>
        </p:nvSpPr>
        <p:spPr>
          <a:xfrm>
            <a:off x="1071716" y="1661652"/>
            <a:ext cx="10038736" cy="194038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6000">
                <a:schemeClr val="accent5">
                  <a:lumMod val="40000"/>
                  <a:lumOff val="60000"/>
                </a:schemeClr>
              </a:gs>
              <a:gs pos="65000">
                <a:schemeClr val="accent5">
                  <a:lumMod val="60000"/>
                  <a:lumOff val="40000"/>
                </a:schemeClr>
              </a:gs>
              <a:gs pos="9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E32EC-309B-DF12-6CC6-A91054B24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4" y="748738"/>
            <a:ext cx="9144000" cy="2387600"/>
          </a:xfrm>
        </p:spPr>
        <p:txBody>
          <a:bodyPr/>
          <a:lstStyle/>
          <a:p>
            <a:r>
              <a:rPr lang="en-US" dirty="0"/>
              <a:t>Apache Hive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69D36-34F0-576F-0580-6437A9201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5664"/>
            <a:ext cx="9144000" cy="1655762"/>
          </a:xfrm>
        </p:spPr>
        <p:txBody>
          <a:bodyPr/>
          <a:lstStyle/>
          <a:p>
            <a:r>
              <a:rPr lang="en-US" sz="2800" dirty="0"/>
              <a:t>Andr</a:t>
            </a:r>
            <a:r>
              <a:rPr lang="sk-SK" sz="2800" dirty="0"/>
              <a:t>ás Varga</a:t>
            </a:r>
            <a:endParaRPr lang="en-US" sz="2800" dirty="0"/>
          </a:p>
          <a:p>
            <a:r>
              <a:rPr lang="en-US" i="1" dirty="0"/>
              <a:t>IBM Consulting</a:t>
            </a:r>
          </a:p>
        </p:txBody>
      </p:sp>
    </p:spTree>
    <p:extLst>
      <p:ext uri="{BB962C8B-B14F-4D97-AF65-F5344CB8AC3E}">
        <p14:creationId xmlns:p14="http://schemas.microsoft.com/office/powerpoint/2010/main" val="130914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FFD14C-2D9A-7F8B-3CD7-08C38ECFF68F}"/>
              </a:ext>
            </a:extLst>
          </p:cNvPr>
          <p:cNvSpPr/>
          <p:nvPr/>
        </p:nvSpPr>
        <p:spPr>
          <a:xfrm>
            <a:off x="4198374" y="2025445"/>
            <a:ext cx="1592826" cy="4031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7E11A-37E1-E055-78E3-F24613E7554D}"/>
              </a:ext>
            </a:extLst>
          </p:cNvPr>
          <p:cNvSpPr txBox="1"/>
          <p:nvPr/>
        </p:nvSpPr>
        <p:spPr>
          <a:xfrm>
            <a:off x="1017638" y="1534460"/>
            <a:ext cx="6179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Apache Parquet is an open source, column-oriented data file format designed for efficient data storage and retrieval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D16B5A-417E-AFCE-D2E2-C49469787A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776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Parquet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7889F9-E7A0-8953-E546-42CC0E0F0EFA}"/>
              </a:ext>
            </a:extLst>
          </p:cNvPr>
          <p:cNvSpPr txBox="1"/>
          <p:nvPr/>
        </p:nvSpPr>
        <p:spPr>
          <a:xfrm>
            <a:off x="6096000" y="3670422"/>
            <a:ext cx="56928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Optimized for large data 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stored in 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Metadata is stored with data</a:t>
            </a:r>
          </a:p>
        </p:txBody>
      </p:sp>
    </p:spTree>
    <p:extLst>
      <p:ext uri="{BB962C8B-B14F-4D97-AF65-F5344CB8AC3E}">
        <p14:creationId xmlns:p14="http://schemas.microsoft.com/office/powerpoint/2010/main" val="2043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2F78-1509-85DB-D67C-B2C822E08B4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743199" cy="1278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Parquet Table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C4E9-34AF-21E8-A037-2ABA5BB47431}"/>
              </a:ext>
            </a:extLst>
          </p:cNvPr>
          <p:cNvSpPr/>
          <p:nvPr/>
        </p:nvSpPr>
        <p:spPr>
          <a:xfrm>
            <a:off x="707922" y="1681317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FC5A4-B54F-582E-135C-A2D683963785}"/>
              </a:ext>
            </a:extLst>
          </p:cNvPr>
          <p:cNvSpPr/>
          <p:nvPr/>
        </p:nvSpPr>
        <p:spPr>
          <a:xfrm>
            <a:off x="2123768" y="1681317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BC6F2-6FE6-4A4F-5B09-09DB437631D4}"/>
              </a:ext>
            </a:extLst>
          </p:cNvPr>
          <p:cNvSpPr/>
          <p:nvPr/>
        </p:nvSpPr>
        <p:spPr>
          <a:xfrm>
            <a:off x="3539614" y="1681317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C1D98D-DE04-5B11-CBFF-E48A6EA3C09A}"/>
              </a:ext>
            </a:extLst>
          </p:cNvPr>
          <p:cNvSpPr/>
          <p:nvPr/>
        </p:nvSpPr>
        <p:spPr>
          <a:xfrm>
            <a:off x="707922" y="2472814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C953E3-AC61-C0DA-6375-3C446E9F49B4}"/>
              </a:ext>
            </a:extLst>
          </p:cNvPr>
          <p:cNvSpPr/>
          <p:nvPr/>
        </p:nvSpPr>
        <p:spPr>
          <a:xfrm>
            <a:off x="2123768" y="2472814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5685A-6518-40C2-443D-279216F012C5}"/>
              </a:ext>
            </a:extLst>
          </p:cNvPr>
          <p:cNvSpPr/>
          <p:nvPr/>
        </p:nvSpPr>
        <p:spPr>
          <a:xfrm>
            <a:off x="3539614" y="2472814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B09983-BF1F-0C8A-6C13-5DACACD79188}"/>
              </a:ext>
            </a:extLst>
          </p:cNvPr>
          <p:cNvSpPr/>
          <p:nvPr/>
        </p:nvSpPr>
        <p:spPr>
          <a:xfrm>
            <a:off x="707922" y="3264311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F81DC3-4B45-D340-8C06-59EFB61841D1}"/>
              </a:ext>
            </a:extLst>
          </p:cNvPr>
          <p:cNvSpPr/>
          <p:nvPr/>
        </p:nvSpPr>
        <p:spPr>
          <a:xfrm>
            <a:off x="2123768" y="3264311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90DE66-5753-E3DB-271D-1C4B1B31EAB2}"/>
              </a:ext>
            </a:extLst>
          </p:cNvPr>
          <p:cNvSpPr/>
          <p:nvPr/>
        </p:nvSpPr>
        <p:spPr>
          <a:xfrm>
            <a:off x="3539614" y="3264311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B12B67-3426-F9A7-494F-F29DE2D4C60D}"/>
              </a:ext>
            </a:extLst>
          </p:cNvPr>
          <p:cNvSpPr/>
          <p:nvPr/>
        </p:nvSpPr>
        <p:spPr>
          <a:xfrm>
            <a:off x="707922" y="4055808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9604FF-FFD6-9EF8-42A9-573375A653D2}"/>
              </a:ext>
            </a:extLst>
          </p:cNvPr>
          <p:cNvSpPr/>
          <p:nvPr/>
        </p:nvSpPr>
        <p:spPr>
          <a:xfrm>
            <a:off x="2123768" y="4055808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24F7F6-53BC-CE15-5270-B4DCB6C01DFA}"/>
              </a:ext>
            </a:extLst>
          </p:cNvPr>
          <p:cNvSpPr/>
          <p:nvPr/>
        </p:nvSpPr>
        <p:spPr>
          <a:xfrm>
            <a:off x="3539614" y="4055808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CDEB34-847B-77E6-4B7F-51A1C1EFAFC0}"/>
              </a:ext>
            </a:extLst>
          </p:cNvPr>
          <p:cNvSpPr/>
          <p:nvPr/>
        </p:nvSpPr>
        <p:spPr>
          <a:xfrm>
            <a:off x="707922" y="4847305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7BA3B1-B0F5-D718-0AF1-E1CDC283906D}"/>
              </a:ext>
            </a:extLst>
          </p:cNvPr>
          <p:cNvSpPr/>
          <p:nvPr/>
        </p:nvSpPr>
        <p:spPr>
          <a:xfrm>
            <a:off x="2123768" y="4847305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2394F7-42A8-E5BE-8AD9-C4AB924D65D0}"/>
              </a:ext>
            </a:extLst>
          </p:cNvPr>
          <p:cNvSpPr/>
          <p:nvPr/>
        </p:nvSpPr>
        <p:spPr>
          <a:xfrm>
            <a:off x="3539614" y="4847305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2CFFD1-8193-2C03-BDCB-474285F5A3C3}"/>
              </a:ext>
            </a:extLst>
          </p:cNvPr>
          <p:cNvSpPr/>
          <p:nvPr/>
        </p:nvSpPr>
        <p:spPr>
          <a:xfrm>
            <a:off x="707922" y="5638800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C00E92-775B-F9D0-A902-F74CCBC713BA}"/>
              </a:ext>
            </a:extLst>
          </p:cNvPr>
          <p:cNvSpPr/>
          <p:nvPr/>
        </p:nvSpPr>
        <p:spPr>
          <a:xfrm>
            <a:off x="2123768" y="5638800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95EA69-CC57-1484-0C6B-20AA170DBCB6}"/>
              </a:ext>
            </a:extLst>
          </p:cNvPr>
          <p:cNvSpPr/>
          <p:nvPr/>
        </p:nvSpPr>
        <p:spPr>
          <a:xfrm>
            <a:off x="3539614" y="5638800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C6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FEC395-BF00-FC68-EA12-4203408D60D9}"/>
              </a:ext>
            </a:extLst>
          </p:cNvPr>
          <p:cNvSpPr/>
          <p:nvPr/>
        </p:nvSpPr>
        <p:spPr>
          <a:xfrm>
            <a:off x="6526182" y="2635052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A1AB2CB-73BF-34F7-6A1E-6CA09CC12D02}"/>
              </a:ext>
            </a:extLst>
          </p:cNvPr>
          <p:cNvSpPr/>
          <p:nvPr/>
        </p:nvSpPr>
        <p:spPr>
          <a:xfrm>
            <a:off x="7170191" y="2635049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130C82-B161-4F91-B645-0FD2C982F2E4}"/>
              </a:ext>
            </a:extLst>
          </p:cNvPr>
          <p:cNvSpPr/>
          <p:nvPr/>
        </p:nvSpPr>
        <p:spPr>
          <a:xfrm>
            <a:off x="7814200" y="2635049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C36902-7652-52DA-41ED-FE9CC8B687F1}"/>
              </a:ext>
            </a:extLst>
          </p:cNvPr>
          <p:cNvSpPr/>
          <p:nvPr/>
        </p:nvSpPr>
        <p:spPr>
          <a:xfrm>
            <a:off x="8458209" y="2635049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8547FC-9EC3-3D81-84E4-354B1C057DEA}"/>
              </a:ext>
            </a:extLst>
          </p:cNvPr>
          <p:cNvSpPr/>
          <p:nvPr/>
        </p:nvSpPr>
        <p:spPr>
          <a:xfrm>
            <a:off x="9102218" y="2635048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B3C095-6AAF-C73C-61A9-DF39995126FE}"/>
              </a:ext>
            </a:extLst>
          </p:cNvPr>
          <p:cNvSpPr/>
          <p:nvPr/>
        </p:nvSpPr>
        <p:spPr>
          <a:xfrm>
            <a:off x="9746227" y="2635048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5B8A9C-55B6-5E39-297A-8B343D8BB13C}"/>
              </a:ext>
            </a:extLst>
          </p:cNvPr>
          <p:cNvSpPr/>
          <p:nvPr/>
        </p:nvSpPr>
        <p:spPr>
          <a:xfrm>
            <a:off x="6526182" y="3485541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F230F75-F7E6-ECD6-F597-E0357C104C40}"/>
              </a:ext>
            </a:extLst>
          </p:cNvPr>
          <p:cNvSpPr/>
          <p:nvPr/>
        </p:nvSpPr>
        <p:spPr>
          <a:xfrm>
            <a:off x="7170191" y="3485541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155178-5BC9-7B1E-25BB-66FA4A357C5B}"/>
              </a:ext>
            </a:extLst>
          </p:cNvPr>
          <p:cNvSpPr/>
          <p:nvPr/>
        </p:nvSpPr>
        <p:spPr>
          <a:xfrm>
            <a:off x="7814200" y="3485538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29717F-E9D5-FDF7-A8B8-99EB715A01DA}"/>
              </a:ext>
            </a:extLst>
          </p:cNvPr>
          <p:cNvSpPr/>
          <p:nvPr/>
        </p:nvSpPr>
        <p:spPr>
          <a:xfrm>
            <a:off x="8458209" y="3485538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367EC03-E4A1-050B-E7DA-1B52D4BFAB37}"/>
              </a:ext>
            </a:extLst>
          </p:cNvPr>
          <p:cNvSpPr/>
          <p:nvPr/>
        </p:nvSpPr>
        <p:spPr>
          <a:xfrm>
            <a:off x="9102218" y="3485537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710D2C3-86EB-C3B6-E3AA-75C0FBB68D93}"/>
              </a:ext>
            </a:extLst>
          </p:cNvPr>
          <p:cNvSpPr/>
          <p:nvPr/>
        </p:nvSpPr>
        <p:spPr>
          <a:xfrm>
            <a:off x="9746227" y="3485537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4489E1C-2864-818E-793B-5433DFE4E46A}"/>
              </a:ext>
            </a:extLst>
          </p:cNvPr>
          <p:cNvSpPr/>
          <p:nvPr/>
        </p:nvSpPr>
        <p:spPr>
          <a:xfrm>
            <a:off x="6526182" y="4336030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7B619EC-DC5F-0207-146B-671AD865AB32}"/>
              </a:ext>
            </a:extLst>
          </p:cNvPr>
          <p:cNvSpPr/>
          <p:nvPr/>
        </p:nvSpPr>
        <p:spPr>
          <a:xfrm>
            <a:off x="7170191" y="4336030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BA84BB4-2312-4469-4ACE-8931708AC0C1}"/>
              </a:ext>
            </a:extLst>
          </p:cNvPr>
          <p:cNvSpPr/>
          <p:nvPr/>
        </p:nvSpPr>
        <p:spPr>
          <a:xfrm>
            <a:off x="7814200" y="4336027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E08F8F9-6D86-56D6-EC34-DABE884A69FF}"/>
              </a:ext>
            </a:extLst>
          </p:cNvPr>
          <p:cNvSpPr/>
          <p:nvPr/>
        </p:nvSpPr>
        <p:spPr>
          <a:xfrm>
            <a:off x="8458209" y="4336027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97F3495-7899-10AB-00D6-BBCC219AE71D}"/>
              </a:ext>
            </a:extLst>
          </p:cNvPr>
          <p:cNvSpPr/>
          <p:nvPr/>
        </p:nvSpPr>
        <p:spPr>
          <a:xfrm>
            <a:off x="9102218" y="4336027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A95A89D-3888-55A8-88C9-5C01C8A3F5B4}"/>
              </a:ext>
            </a:extLst>
          </p:cNvPr>
          <p:cNvSpPr/>
          <p:nvPr/>
        </p:nvSpPr>
        <p:spPr>
          <a:xfrm>
            <a:off x="9746227" y="4336027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C6</a:t>
            </a:r>
          </a:p>
        </p:txBody>
      </p:sp>
    </p:spTree>
    <p:extLst>
      <p:ext uri="{BB962C8B-B14F-4D97-AF65-F5344CB8AC3E}">
        <p14:creationId xmlns:p14="http://schemas.microsoft.com/office/powerpoint/2010/main" val="388518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2F78-1509-85DB-D67C-B2C822E08B4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743199" cy="1278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Parquet Table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C4E9-34AF-21E8-A037-2ABA5BB47431}"/>
              </a:ext>
            </a:extLst>
          </p:cNvPr>
          <p:cNvSpPr/>
          <p:nvPr/>
        </p:nvSpPr>
        <p:spPr>
          <a:xfrm>
            <a:off x="707922" y="1681317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FC5A4-B54F-582E-135C-A2D683963785}"/>
              </a:ext>
            </a:extLst>
          </p:cNvPr>
          <p:cNvSpPr/>
          <p:nvPr/>
        </p:nvSpPr>
        <p:spPr>
          <a:xfrm>
            <a:off x="2123768" y="1681317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BC6F2-6FE6-4A4F-5B09-09DB437631D4}"/>
              </a:ext>
            </a:extLst>
          </p:cNvPr>
          <p:cNvSpPr/>
          <p:nvPr/>
        </p:nvSpPr>
        <p:spPr>
          <a:xfrm>
            <a:off x="3539614" y="1681317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C1D98D-DE04-5B11-CBFF-E48A6EA3C09A}"/>
              </a:ext>
            </a:extLst>
          </p:cNvPr>
          <p:cNvSpPr/>
          <p:nvPr/>
        </p:nvSpPr>
        <p:spPr>
          <a:xfrm>
            <a:off x="707922" y="2472814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C953E3-AC61-C0DA-6375-3C446E9F49B4}"/>
              </a:ext>
            </a:extLst>
          </p:cNvPr>
          <p:cNvSpPr/>
          <p:nvPr/>
        </p:nvSpPr>
        <p:spPr>
          <a:xfrm>
            <a:off x="2123768" y="2472814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5685A-6518-40C2-443D-279216F012C5}"/>
              </a:ext>
            </a:extLst>
          </p:cNvPr>
          <p:cNvSpPr/>
          <p:nvPr/>
        </p:nvSpPr>
        <p:spPr>
          <a:xfrm>
            <a:off x="3539614" y="2472814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B09983-BF1F-0C8A-6C13-5DACACD79188}"/>
              </a:ext>
            </a:extLst>
          </p:cNvPr>
          <p:cNvSpPr/>
          <p:nvPr/>
        </p:nvSpPr>
        <p:spPr>
          <a:xfrm>
            <a:off x="707922" y="3264311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F81DC3-4B45-D340-8C06-59EFB61841D1}"/>
              </a:ext>
            </a:extLst>
          </p:cNvPr>
          <p:cNvSpPr/>
          <p:nvPr/>
        </p:nvSpPr>
        <p:spPr>
          <a:xfrm>
            <a:off x="2123768" y="3264311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90DE66-5753-E3DB-271D-1C4B1B31EAB2}"/>
              </a:ext>
            </a:extLst>
          </p:cNvPr>
          <p:cNvSpPr/>
          <p:nvPr/>
        </p:nvSpPr>
        <p:spPr>
          <a:xfrm>
            <a:off x="3539614" y="3264311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B12B67-3426-F9A7-494F-F29DE2D4C60D}"/>
              </a:ext>
            </a:extLst>
          </p:cNvPr>
          <p:cNvSpPr/>
          <p:nvPr/>
        </p:nvSpPr>
        <p:spPr>
          <a:xfrm>
            <a:off x="707922" y="4055808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9604FF-FFD6-9EF8-42A9-573375A653D2}"/>
              </a:ext>
            </a:extLst>
          </p:cNvPr>
          <p:cNvSpPr/>
          <p:nvPr/>
        </p:nvSpPr>
        <p:spPr>
          <a:xfrm>
            <a:off x="2123768" y="4055808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24F7F6-53BC-CE15-5270-B4DCB6C01DFA}"/>
              </a:ext>
            </a:extLst>
          </p:cNvPr>
          <p:cNvSpPr/>
          <p:nvPr/>
        </p:nvSpPr>
        <p:spPr>
          <a:xfrm>
            <a:off x="3539614" y="4055808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CDEB34-847B-77E6-4B7F-51A1C1EFAFC0}"/>
              </a:ext>
            </a:extLst>
          </p:cNvPr>
          <p:cNvSpPr/>
          <p:nvPr/>
        </p:nvSpPr>
        <p:spPr>
          <a:xfrm>
            <a:off x="707922" y="4847305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7BA3B1-B0F5-D718-0AF1-E1CDC283906D}"/>
              </a:ext>
            </a:extLst>
          </p:cNvPr>
          <p:cNvSpPr/>
          <p:nvPr/>
        </p:nvSpPr>
        <p:spPr>
          <a:xfrm>
            <a:off x="2123768" y="4847305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2394F7-42A8-E5BE-8AD9-C4AB924D65D0}"/>
              </a:ext>
            </a:extLst>
          </p:cNvPr>
          <p:cNvSpPr/>
          <p:nvPr/>
        </p:nvSpPr>
        <p:spPr>
          <a:xfrm>
            <a:off x="3539614" y="4847305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2CFFD1-8193-2C03-BDCB-474285F5A3C3}"/>
              </a:ext>
            </a:extLst>
          </p:cNvPr>
          <p:cNvSpPr/>
          <p:nvPr/>
        </p:nvSpPr>
        <p:spPr>
          <a:xfrm>
            <a:off x="707922" y="5638800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C00E92-775B-F9D0-A902-F74CCBC713BA}"/>
              </a:ext>
            </a:extLst>
          </p:cNvPr>
          <p:cNvSpPr/>
          <p:nvPr/>
        </p:nvSpPr>
        <p:spPr>
          <a:xfrm>
            <a:off x="2123768" y="5638800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95EA69-CC57-1484-0C6B-20AA170DBCB6}"/>
              </a:ext>
            </a:extLst>
          </p:cNvPr>
          <p:cNvSpPr/>
          <p:nvPr/>
        </p:nvSpPr>
        <p:spPr>
          <a:xfrm>
            <a:off x="3539614" y="5638800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C6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FEC395-BF00-FC68-EA12-4203408D60D9}"/>
              </a:ext>
            </a:extLst>
          </p:cNvPr>
          <p:cNvSpPr/>
          <p:nvPr/>
        </p:nvSpPr>
        <p:spPr>
          <a:xfrm>
            <a:off x="5454483" y="3040629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A1AB2CB-73BF-34F7-6A1E-6CA09CC12D02}"/>
              </a:ext>
            </a:extLst>
          </p:cNvPr>
          <p:cNvSpPr/>
          <p:nvPr/>
        </p:nvSpPr>
        <p:spPr>
          <a:xfrm>
            <a:off x="6098492" y="3040626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130C82-B161-4F91-B645-0FD2C982F2E4}"/>
              </a:ext>
            </a:extLst>
          </p:cNvPr>
          <p:cNvSpPr/>
          <p:nvPr/>
        </p:nvSpPr>
        <p:spPr>
          <a:xfrm>
            <a:off x="6742501" y="3040626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C36902-7652-52DA-41ED-FE9CC8B687F1}"/>
              </a:ext>
            </a:extLst>
          </p:cNvPr>
          <p:cNvSpPr/>
          <p:nvPr/>
        </p:nvSpPr>
        <p:spPr>
          <a:xfrm>
            <a:off x="7386510" y="3040626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8547FC-9EC3-3D81-84E4-354B1C057DEA}"/>
              </a:ext>
            </a:extLst>
          </p:cNvPr>
          <p:cNvSpPr/>
          <p:nvPr/>
        </p:nvSpPr>
        <p:spPr>
          <a:xfrm>
            <a:off x="8030519" y="3040625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B3C095-6AAF-C73C-61A9-DF39995126FE}"/>
              </a:ext>
            </a:extLst>
          </p:cNvPr>
          <p:cNvSpPr/>
          <p:nvPr/>
        </p:nvSpPr>
        <p:spPr>
          <a:xfrm>
            <a:off x="8674528" y="3040625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5B8A9C-55B6-5E39-297A-8B343D8BB13C}"/>
              </a:ext>
            </a:extLst>
          </p:cNvPr>
          <p:cNvSpPr/>
          <p:nvPr/>
        </p:nvSpPr>
        <p:spPr>
          <a:xfrm>
            <a:off x="9318537" y="3038174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F230F75-F7E6-ECD6-F597-E0357C104C40}"/>
              </a:ext>
            </a:extLst>
          </p:cNvPr>
          <p:cNvSpPr/>
          <p:nvPr/>
        </p:nvSpPr>
        <p:spPr>
          <a:xfrm>
            <a:off x="9962546" y="3038174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155178-5BC9-7B1E-25BB-66FA4A357C5B}"/>
              </a:ext>
            </a:extLst>
          </p:cNvPr>
          <p:cNvSpPr/>
          <p:nvPr/>
        </p:nvSpPr>
        <p:spPr>
          <a:xfrm>
            <a:off x="10606555" y="3038171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29717F-E9D5-FDF7-A8B8-99EB715A01DA}"/>
              </a:ext>
            </a:extLst>
          </p:cNvPr>
          <p:cNvSpPr/>
          <p:nvPr/>
        </p:nvSpPr>
        <p:spPr>
          <a:xfrm>
            <a:off x="11250564" y="3038171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367EC03-E4A1-050B-E7DA-1B52D4BFAB37}"/>
              </a:ext>
            </a:extLst>
          </p:cNvPr>
          <p:cNvSpPr/>
          <p:nvPr/>
        </p:nvSpPr>
        <p:spPr>
          <a:xfrm>
            <a:off x="5454483" y="3598610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710D2C3-86EB-C3B6-E3AA-75C0FBB68D93}"/>
              </a:ext>
            </a:extLst>
          </p:cNvPr>
          <p:cNvSpPr/>
          <p:nvPr/>
        </p:nvSpPr>
        <p:spPr>
          <a:xfrm>
            <a:off x="6098492" y="3598610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4489E1C-2864-818E-793B-5433DFE4E46A}"/>
              </a:ext>
            </a:extLst>
          </p:cNvPr>
          <p:cNvSpPr/>
          <p:nvPr/>
        </p:nvSpPr>
        <p:spPr>
          <a:xfrm>
            <a:off x="6744969" y="3605987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7B619EC-DC5F-0207-146B-671AD865AB32}"/>
              </a:ext>
            </a:extLst>
          </p:cNvPr>
          <p:cNvSpPr/>
          <p:nvPr/>
        </p:nvSpPr>
        <p:spPr>
          <a:xfrm>
            <a:off x="7388978" y="3605987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BA84BB4-2312-4469-4ACE-8931708AC0C1}"/>
              </a:ext>
            </a:extLst>
          </p:cNvPr>
          <p:cNvSpPr/>
          <p:nvPr/>
        </p:nvSpPr>
        <p:spPr>
          <a:xfrm>
            <a:off x="8032987" y="3605984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E08F8F9-6D86-56D6-EC34-DABE884A69FF}"/>
              </a:ext>
            </a:extLst>
          </p:cNvPr>
          <p:cNvSpPr/>
          <p:nvPr/>
        </p:nvSpPr>
        <p:spPr>
          <a:xfrm>
            <a:off x="8676996" y="3605984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97F3495-7899-10AB-00D6-BBCC219AE71D}"/>
              </a:ext>
            </a:extLst>
          </p:cNvPr>
          <p:cNvSpPr/>
          <p:nvPr/>
        </p:nvSpPr>
        <p:spPr>
          <a:xfrm>
            <a:off x="9321005" y="3605984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A95A89D-3888-55A8-88C9-5C01C8A3F5B4}"/>
              </a:ext>
            </a:extLst>
          </p:cNvPr>
          <p:cNvSpPr/>
          <p:nvPr/>
        </p:nvSpPr>
        <p:spPr>
          <a:xfrm>
            <a:off x="9965014" y="3605984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C6</a:t>
            </a:r>
          </a:p>
        </p:txBody>
      </p:sp>
    </p:spTree>
    <p:extLst>
      <p:ext uri="{BB962C8B-B14F-4D97-AF65-F5344CB8AC3E}">
        <p14:creationId xmlns:p14="http://schemas.microsoft.com/office/powerpoint/2010/main" val="3863014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DEDA92B-7A9B-97B6-6A34-CFBC0C47E106}"/>
              </a:ext>
            </a:extLst>
          </p:cNvPr>
          <p:cNvSpPr/>
          <p:nvPr/>
        </p:nvSpPr>
        <p:spPr>
          <a:xfrm>
            <a:off x="570271" y="1509250"/>
            <a:ext cx="4336026" cy="16395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62F78-1509-85DB-D67C-B2C822E08B4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743199" cy="1278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Parquet Table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C4E9-34AF-21E8-A037-2ABA5BB47431}"/>
              </a:ext>
            </a:extLst>
          </p:cNvPr>
          <p:cNvSpPr/>
          <p:nvPr/>
        </p:nvSpPr>
        <p:spPr>
          <a:xfrm>
            <a:off x="707922" y="1681317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FC5A4-B54F-582E-135C-A2D683963785}"/>
              </a:ext>
            </a:extLst>
          </p:cNvPr>
          <p:cNvSpPr/>
          <p:nvPr/>
        </p:nvSpPr>
        <p:spPr>
          <a:xfrm>
            <a:off x="2123768" y="1681317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BC6F2-6FE6-4A4F-5B09-09DB437631D4}"/>
              </a:ext>
            </a:extLst>
          </p:cNvPr>
          <p:cNvSpPr/>
          <p:nvPr/>
        </p:nvSpPr>
        <p:spPr>
          <a:xfrm>
            <a:off x="3539614" y="1681317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C1D98D-DE04-5B11-CBFF-E48A6EA3C09A}"/>
              </a:ext>
            </a:extLst>
          </p:cNvPr>
          <p:cNvSpPr/>
          <p:nvPr/>
        </p:nvSpPr>
        <p:spPr>
          <a:xfrm>
            <a:off x="707922" y="2472814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C953E3-AC61-C0DA-6375-3C446E9F49B4}"/>
              </a:ext>
            </a:extLst>
          </p:cNvPr>
          <p:cNvSpPr/>
          <p:nvPr/>
        </p:nvSpPr>
        <p:spPr>
          <a:xfrm>
            <a:off x="2123768" y="2472814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5685A-6518-40C2-443D-279216F012C5}"/>
              </a:ext>
            </a:extLst>
          </p:cNvPr>
          <p:cNvSpPr/>
          <p:nvPr/>
        </p:nvSpPr>
        <p:spPr>
          <a:xfrm>
            <a:off x="3539614" y="2472814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B09983-BF1F-0C8A-6C13-5DACACD79188}"/>
              </a:ext>
            </a:extLst>
          </p:cNvPr>
          <p:cNvSpPr/>
          <p:nvPr/>
        </p:nvSpPr>
        <p:spPr>
          <a:xfrm>
            <a:off x="707922" y="3264311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F81DC3-4B45-D340-8C06-59EFB61841D1}"/>
              </a:ext>
            </a:extLst>
          </p:cNvPr>
          <p:cNvSpPr/>
          <p:nvPr/>
        </p:nvSpPr>
        <p:spPr>
          <a:xfrm>
            <a:off x="2123768" y="3264311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90DE66-5753-E3DB-271D-1C4B1B31EAB2}"/>
              </a:ext>
            </a:extLst>
          </p:cNvPr>
          <p:cNvSpPr/>
          <p:nvPr/>
        </p:nvSpPr>
        <p:spPr>
          <a:xfrm>
            <a:off x="3539614" y="3264311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B12B67-3426-F9A7-494F-F29DE2D4C60D}"/>
              </a:ext>
            </a:extLst>
          </p:cNvPr>
          <p:cNvSpPr/>
          <p:nvPr/>
        </p:nvSpPr>
        <p:spPr>
          <a:xfrm>
            <a:off x="707922" y="4055808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9604FF-FFD6-9EF8-42A9-573375A653D2}"/>
              </a:ext>
            </a:extLst>
          </p:cNvPr>
          <p:cNvSpPr/>
          <p:nvPr/>
        </p:nvSpPr>
        <p:spPr>
          <a:xfrm>
            <a:off x="2123768" y="4055808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24F7F6-53BC-CE15-5270-B4DCB6C01DFA}"/>
              </a:ext>
            </a:extLst>
          </p:cNvPr>
          <p:cNvSpPr/>
          <p:nvPr/>
        </p:nvSpPr>
        <p:spPr>
          <a:xfrm>
            <a:off x="3539614" y="4055808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CDEB34-847B-77E6-4B7F-51A1C1EFAFC0}"/>
              </a:ext>
            </a:extLst>
          </p:cNvPr>
          <p:cNvSpPr/>
          <p:nvPr/>
        </p:nvSpPr>
        <p:spPr>
          <a:xfrm>
            <a:off x="707922" y="4847305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7BA3B1-B0F5-D718-0AF1-E1CDC283906D}"/>
              </a:ext>
            </a:extLst>
          </p:cNvPr>
          <p:cNvSpPr/>
          <p:nvPr/>
        </p:nvSpPr>
        <p:spPr>
          <a:xfrm>
            <a:off x="2123768" y="4847305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2394F7-42A8-E5BE-8AD9-C4AB924D65D0}"/>
              </a:ext>
            </a:extLst>
          </p:cNvPr>
          <p:cNvSpPr/>
          <p:nvPr/>
        </p:nvSpPr>
        <p:spPr>
          <a:xfrm>
            <a:off x="3539614" y="4847305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2CFFD1-8193-2C03-BDCB-474285F5A3C3}"/>
              </a:ext>
            </a:extLst>
          </p:cNvPr>
          <p:cNvSpPr/>
          <p:nvPr/>
        </p:nvSpPr>
        <p:spPr>
          <a:xfrm>
            <a:off x="707922" y="5638800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C00E92-775B-F9D0-A902-F74CCBC713BA}"/>
              </a:ext>
            </a:extLst>
          </p:cNvPr>
          <p:cNvSpPr/>
          <p:nvPr/>
        </p:nvSpPr>
        <p:spPr>
          <a:xfrm>
            <a:off x="2123768" y="5638800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95EA69-CC57-1484-0C6B-20AA170DBCB6}"/>
              </a:ext>
            </a:extLst>
          </p:cNvPr>
          <p:cNvSpPr/>
          <p:nvPr/>
        </p:nvSpPr>
        <p:spPr>
          <a:xfrm>
            <a:off x="3539614" y="5638800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A69369-FEDA-CFCA-360C-6568B1AEF0AF}"/>
              </a:ext>
            </a:extLst>
          </p:cNvPr>
          <p:cNvSpPr/>
          <p:nvPr/>
        </p:nvSpPr>
        <p:spPr>
          <a:xfrm>
            <a:off x="6526182" y="2635052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DCB19-7445-A6B8-10E2-8FF2E9CD233A}"/>
              </a:ext>
            </a:extLst>
          </p:cNvPr>
          <p:cNvSpPr/>
          <p:nvPr/>
        </p:nvSpPr>
        <p:spPr>
          <a:xfrm>
            <a:off x="7170191" y="2635049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028FA-6C9A-25A1-9917-B70BAA7DE9EB}"/>
              </a:ext>
            </a:extLst>
          </p:cNvPr>
          <p:cNvSpPr/>
          <p:nvPr/>
        </p:nvSpPr>
        <p:spPr>
          <a:xfrm>
            <a:off x="7814200" y="2635049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05CD48-3CDC-AE75-BBCB-AD2C08D9AF09}"/>
              </a:ext>
            </a:extLst>
          </p:cNvPr>
          <p:cNvSpPr/>
          <p:nvPr/>
        </p:nvSpPr>
        <p:spPr>
          <a:xfrm>
            <a:off x="8458209" y="2635049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574DA-B188-4395-88A9-400E9ABBD61E}"/>
              </a:ext>
            </a:extLst>
          </p:cNvPr>
          <p:cNvSpPr/>
          <p:nvPr/>
        </p:nvSpPr>
        <p:spPr>
          <a:xfrm>
            <a:off x="9102218" y="2635048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410A3D-0A91-D721-1549-29F9A1387245}"/>
              </a:ext>
            </a:extLst>
          </p:cNvPr>
          <p:cNvSpPr/>
          <p:nvPr/>
        </p:nvSpPr>
        <p:spPr>
          <a:xfrm>
            <a:off x="9746227" y="2635048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936842-2E3D-C73E-5392-02D6849FE249}"/>
              </a:ext>
            </a:extLst>
          </p:cNvPr>
          <p:cNvSpPr/>
          <p:nvPr/>
        </p:nvSpPr>
        <p:spPr>
          <a:xfrm>
            <a:off x="6526182" y="3485541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400173-6E6A-1E1E-0D4B-ACDA1C1427C4}"/>
              </a:ext>
            </a:extLst>
          </p:cNvPr>
          <p:cNvSpPr/>
          <p:nvPr/>
        </p:nvSpPr>
        <p:spPr>
          <a:xfrm>
            <a:off x="7170191" y="3485541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01B12-5574-6D71-85F1-CAD828FA3676}"/>
              </a:ext>
            </a:extLst>
          </p:cNvPr>
          <p:cNvSpPr/>
          <p:nvPr/>
        </p:nvSpPr>
        <p:spPr>
          <a:xfrm>
            <a:off x="7814200" y="3485538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4C07F8-BD07-731E-057A-68D6CB213661}"/>
              </a:ext>
            </a:extLst>
          </p:cNvPr>
          <p:cNvSpPr/>
          <p:nvPr/>
        </p:nvSpPr>
        <p:spPr>
          <a:xfrm>
            <a:off x="8458209" y="3485538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F5BEEA-A7F4-93DC-839C-9E9B23FE6613}"/>
              </a:ext>
            </a:extLst>
          </p:cNvPr>
          <p:cNvSpPr/>
          <p:nvPr/>
        </p:nvSpPr>
        <p:spPr>
          <a:xfrm>
            <a:off x="9102218" y="3485537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8628BC-4322-8BC2-8DA6-0B1161CE5F6C}"/>
              </a:ext>
            </a:extLst>
          </p:cNvPr>
          <p:cNvSpPr/>
          <p:nvPr/>
        </p:nvSpPr>
        <p:spPr>
          <a:xfrm>
            <a:off x="9746227" y="3485537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E4CCCF-CD6C-7DC7-048D-E5E4DA946491}"/>
              </a:ext>
            </a:extLst>
          </p:cNvPr>
          <p:cNvSpPr/>
          <p:nvPr/>
        </p:nvSpPr>
        <p:spPr>
          <a:xfrm>
            <a:off x="6526182" y="4336030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7C440-2759-5B98-EED7-88CC6E1D0D5C}"/>
              </a:ext>
            </a:extLst>
          </p:cNvPr>
          <p:cNvSpPr/>
          <p:nvPr/>
        </p:nvSpPr>
        <p:spPr>
          <a:xfrm>
            <a:off x="7170191" y="4336030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9F3987-30FA-DAE0-D03E-26A335D89792}"/>
              </a:ext>
            </a:extLst>
          </p:cNvPr>
          <p:cNvSpPr/>
          <p:nvPr/>
        </p:nvSpPr>
        <p:spPr>
          <a:xfrm>
            <a:off x="7814200" y="4336027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9B2A29-D5AE-A796-2031-F5ED2332F7E4}"/>
              </a:ext>
            </a:extLst>
          </p:cNvPr>
          <p:cNvSpPr/>
          <p:nvPr/>
        </p:nvSpPr>
        <p:spPr>
          <a:xfrm>
            <a:off x="8458209" y="4336027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414A7E-2AA9-CEDF-61AE-33C84B915C37}"/>
              </a:ext>
            </a:extLst>
          </p:cNvPr>
          <p:cNvSpPr/>
          <p:nvPr/>
        </p:nvSpPr>
        <p:spPr>
          <a:xfrm>
            <a:off x="9102218" y="4336027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B04504-F07B-A865-FA73-B470E8A5AB29}"/>
              </a:ext>
            </a:extLst>
          </p:cNvPr>
          <p:cNvSpPr/>
          <p:nvPr/>
        </p:nvSpPr>
        <p:spPr>
          <a:xfrm>
            <a:off x="9746227" y="4336027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FD332D-F96B-2616-27FE-63B970601A51}"/>
              </a:ext>
            </a:extLst>
          </p:cNvPr>
          <p:cNvSpPr/>
          <p:nvPr/>
        </p:nvSpPr>
        <p:spPr>
          <a:xfrm>
            <a:off x="570271" y="3148782"/>
            <a:ext cx="4336026" cy="16395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345466-8954-7599-89B4-0A388E964CAC}"/>
              </a:ext>
            </a:extLst>
          </p:cNvPr>
          <p:cNvSpPr/>
          <p:nvPr/>
        </p:nvSpPr>
        <p:spPr>
          <a:xfrm>
            <a:off x="570271" y="4794514"/>
            <a:ext cx="4336026" cy="16395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29F911-8A64-A081-F258-928295A9B0EF}"/>
              </a:ext>
            </a:extLst>
          </p:cNvPr>
          <p:cNvSpPr txBox="1"/>
          <p:nvPr/>
        </p:nvSpPr>
        <p:spPr>
          <a:xfrm>
            <a:off x="3945321" y="921408"/>
            <a:ext cx="25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Row Group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98FDD56-62EA-97AB-05D7-F0EDED56F336}"/>
              </a:ext>
            </a:extLst>
          </p:cNvPr>
          <p:cNvSpPr txBox="1"/>
          <p:nvPr/>
        </p:nvSpPr>
        <p:spPr>
          <a:xfrm>
            <a:off x="6673773" y="1917632"/>
            <a:ext cx="25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Column chunk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67A6ED9-8BC3-9898-96E2-B32F2A576EB5}"/>
              </a:ext>
            </a:extLst>
          </p:cNvPr>
          <p:cNvSpPr/>
          <p:nvPr/>
        </p:nvSpPr>
        <p:spPr>
          <a:xfrm>
            <a:off x="6449961" y="2541634"/>
            <a:ext cx="1364239" cy="7423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56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  <p:bldP spid="41" grpId="0" animBg="1"/>
      <p:bldP spid="42" grpId="0"/>
      <p:bldP spid="61" grpId="0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DEDA92B-7A9B-97B6-6A34-CFBC0C47E106}"/>
              </a:ext>
            </a:extLst>
          </p:cNvPr>
          <p:cNvSpPr/>
          <p:nvPr/>
        </p:nvSpPr>
        <p:spPr>
          <a:xfrm>
            <a:off x="570271" y="1509250"/>
            <a:ext cx="4336026" cy="16395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62F78-1509-85DB-D67C-B2C822E08B4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743199" cy="1278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Parquet Table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C4E9-34AF-21E8-A037-2ABA5BB47431}"/>
              </a:ext>
            </a:extLst>
          </p:cNvPr>
          <p:cNvSpPr/>
          <p:nvPr/>
        </p:nvSpPr>
        <p:spPr>
          <a:xfrm>
            <a:off x="707922" y="1681317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FC5A4-B54F-582E-135C-A2D683963785}"/>
              </a:ext>
            </a:extLst>
          </p:cNvPr>
          <p:cNvSpPr/>
          <p:nvPr/>
        </p:nvSpPr>
        <p:spPr>
          <a:xfrm>
            <a:off x="2123768" y="1681317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BC6F2-6FE6-4A4F-5B09-09DB437631D4}"/>
              </a:ext>
            </a:extLst>
          </p:cNvPr>
          <p:cNvSpPr/>
          <p:nvPr/>
        </p:nvSpPr>
        <p:spPr>
          <a:xfrm>
            <a:off x="3539614" y="1681317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C1D98D-DE04-5B11-CBFF-E48A6EA3C09A}"/>
              </a:ext>
            </a:extLst>
          </p:cNvPr>
          <p:cNvSpPr/>
          <p:nvPr/>
        </p:nvSpPr>
        <p:spPr>
          <a:xfrm>
            <a:off x="707922" y="2472814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C953E3-AC61-C0DA-6375-3C446E9F49B4}"/>
              </a:ext>
            </a:extLst>
          </p:cNvPr>
          <p:cNvSpPr/>
          <p:nvPr/>
        </p:nvSpPr>
        <p:spPr>
          <a:xfrm>
            <a:off x="2123768" y="2472814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5685A-6518-40C2-443D-279216F012C5}"/>
              </a:ext>
            </a:extLst>
          </p:cNvPr>
          <p:cNvSpPr/>
          <p:nvPr/>
        </p:nvSpPr>
        <p:spPr>
          <a:xfrm>
            <a:off x="3539614" y="2472814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B09983-BF1F-0C8A-6C13-5DACACD79188}"/>
              </a:ext>
            </a:extLst>
          </p:cNvPr>
          <p:cNvSpPr/>
          <p:nvPr/>
        </p:nvSpPr>
        <p:spPr>
          <a:xfrm>
            <a:off x="707922" y="3264311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F81DC3-4B45-D340-8C06-59EFB61841D1}"/>
              </a:ext>
            </a:extLst>
          </p:cNvPr>
          <p:cNvSpPr/>
          <p:nvPr/>
        </p:nvSpPr>
        <p:spPr>
          <a:xfrm>
            <a:off x="2123768" y="3264311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90DE66-5753-E3DB-271D-1C4B1B31EAB2}"/>
              </a:ext>
            </a:extLst>
          </p:cNvPr>
          <p:cNvSpPr/>
          <p:nvPr/>
        </p:nvSpPr>
        <p:spPr>
          <a:xfrm>
            <a:off x="3539614" y="3264311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B12B67-3426-F9A7-494F-F29DE2D4C60D}"/>
              </a:ext>
            </a:extLst>
          </p:cNvPr>
          <p:cNvSpPr/>
          <p:nvPr/>
        </p:nvSpPr>
        <p:spPr>
          <a:xfrm>
            <a:off x="707922" y="4055808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9604FF-FFD6-9EF8-42A9-573375A653D2}"/>
              </a:ext>
            </a:extLst>
          </p:cNvPr>
          <p:cNvSpPr/>
          <p:nvPr/>
        </p:nvSpPr>
        <p:spPr>
          <a:xfrm>
            <a:off x="2123768" y="4055808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24F7F6-53BC-CE15-5270-B4DCB6C01DFA}"/>
              </a:ext>
            </a:extLst>
          </p:cNvPr>
          <p:cNvSpPr/>
          <p:nvPr/>
        </p:nvSpPr>
        <p:spPr>
          <a:xfrm>
            <a:off x="3539614" y="4055808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CDEB34-847B-77E6-4B7F-51A1C1EFAFC0}"/>
              </a:ext>
            </a:extLst>
          </p:cNvPr>
          <p:cNvSpPr/>
          <p:nvPr/>
        </p:nvSpPr>
        <p:spPr>
          <a:xfrm>
            <a:off x="707922" y="4847305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7BA3B1-B0F5-D718-0AF1-E1CDC283906D}"/>
              </a:ext>
            </a:extLst>
          </p:cNvPr>
          <p:cNvSpPr/>
          <p:nvPr/>
        </p:nvSpPr>
        <p:spPr>
          <a:xfrm>
            <a:off x="2123768" y="4847305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2394F7-42A8-E5BE-8AD9-C4AB924D65D0}"/>
              </a:ext>
            </a:extLst>
          </p:cNvPr>
          <p:cNvSpPr/>
          <p:nvPr/>
        </p:nvSpPr>
        <p:spPr>
          <a:xfrm>
            <a:off x="3539614" y="4847305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2CFFD1-8193-2C03-BDCB-474285F5A3C3}"/>
              </a:ext>
            </a:extLst>
          </p:cNvPr>
          <p:cNvSpPr/>
          <p:nvPr/>
        </p:nvSpPr>
        <p:spPr>
          <a:xfrm>
            <a:off x="707922" y="5638800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C00E92-775B-F9D0-A902-F74CCBC713BA}"/>
              </a:ext>
            </a:extLst>
          </p:cNvPr>
          <p:cNvSpPr/>
          <p:nvPr/>
        </p:nvSpPr>
        <p:spPr>
          <a:xfrm>
            <a:off x="2123768" y="5638800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95EA69-CC57-1484-0C6B-20AA170DBCB6}"/>
              </a:ext>
            </a:extLst>
          </p:cNvPr>
          <p:cNvSpPr/>
          <p:nvPr/>
        </p:nvSpPr>
        <p:spPr>
          <a:xfrm>
            <a:off x="3539614" y="5638800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A69369-FEDA-CFCA-360C-6568B1AEF0AF}"/>
              </a:ext>
            </a:extLst>
          </p:cNvPr>
          <p:cNvSpPr/>
          <p:nvPr/>
        </p:nvSpPr>
        <p:spPr>
          <a:xfrm>
            <a:off x="6526182" y="2635052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DCB19-7445-A6B8-10E2-8FF2E9CD233A}"/>
              </a:ext>
            </a:extLst>
          </p:cNvPr>
          <p:cNvSpPr/>
          <p:nvPr/>
        </p:nvSpPr>
        <p:spPr>
          <a:xfrm>
            <a:off x="7170191" y="2635049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028FA-6C9A-25A1-9917-B70BAA7DE9EB}"/>
              </a:ext>
            </a:extLst>
          </p:cNvPr>
          <p:cNvSpPr/>
          <p:nvPr/>
        </p:nvSpPr>
        <p:spPr>
          <a:xfrm>
            <a:off x="6513881" y="3485537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05CD48-3CDC-AE75-BBCB-AD2C08D9AF09}"/>
              </a:ext>
            </a:extLst>
          </p:cNvPr>
          <p:cNvSpPr/>
          <p:nvPr/>
        </p:nvSpPr>
        <p:spPr>
          <a:xfrm>
            <a:off x="7157890" y="3485537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574DA-B188-4395-88A9-400E9ABBD61E}"/>
              </a:ext>
            </a:extLst>
          </p:cNvPr>
          <p:cNvSpPr/>
          <p:nvPr/>
        </p:nvSpPr>
        <p:spPr>
          <a:xfrm>
            <a:off x="6526182" y="4336022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410A3D-0A91-D721-1549-29F9A1387245}"/>
              </a:ext>
            </a:extLst>
          </p:cNvPr>
          <p:cNvSpPr/>
          <p:nvPr/>
        </p:nvSpPr>
        <p:spPr>
          <a:xfrm>
            <a:off x="7170191" y="4336022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936842-2E3D-C73E-5392-02D6849FE249}"/>
              </a:ext>
            </a:extLst>
          </p:cNvPr>
          <p:cNvSpPr/>
          <p:nvPr/>
        </p:nvSpPr>
        <p:spPr>
          <a:xfrm>
            <a:off x="7814199" y="2632590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400173-6E6A-1E1E-0D4B-ACDA1C1427C4}"/>
              </a:ext>
            </a:extLst>
          </p:cNvPr>
          <p:cNvSpPr/>
          <p:nvPr/>
        </p:nvSpPr>
        <p:spPr>
          <a:xfrm>
            <a:off x="8458208" y="2632590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01B12-5574-6D71-85F1-CAD828FA3676}"/>
              </a:ext>
            </a:extLst>
          </p:cNvPr>
          <p:cNvSpPr/>
          <p:nvPr/>
        </p:nvSpPr>
        <p:spPr>
          <a:xfrm>
            <a:off x="7814200" y="3485538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4C07F8-BD07-731E-057A-68D6CB213661}"/>
              </a:ext>
            </a:extLst>
          </p:cNvPr>
          <p:cNvSpPr/>
          <p:nvPr/>
        </p:nvSpPr>
        <p:spPr>
          <a:xfrm>
            <a:off x="8458209" y="3485538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F5BEEA-A7F4-93DC-839C-9E9B23FE6613}"/>
              </a:ext>
            </a:extLst>
          </p:cNvPr>
          <p:cNvSpPr/>
          <p:nvPr/>
        </p:nvSpPr>
        <p:spPr>
          <a:xfrm>
            <a:off x="7814200" y="4338488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8628BC-4322-8BC2-8DA6-0B1161CE5F6C}"/>
              </a:ext>
            </a:extLst>
          </p:cNvPr>
          <p:cNvSpPr/>
          <p:nvPr/>
        </p:nvSpPr>
        <p:spPr>
          <a:xfrm>
            <a:off x="8458209" y="4338488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E4CCCF-CD6C-7DC7-048D-E5E4DA946491}"/>
              </a:ext>
            </a:extLst>
          </p:cNvPr>
          <p:cNvSpPr/>
          <p:nvPr/>
        </p:nvSpPr>
        <p:spPr>
          <a:xfrm>
            <a:off x="9112079" y="2632590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7C440-2759-5B98-EED7-88CC6E1D0D5C}"/>
              </a:ext>
            </a:extLst>
          </p:cNvPr>
          <p:cNvSpPr/>
          <p:nvPr/>
        </p:nvSpPr>
        <p:spPr>
          <a:xfrm>
            <a:off x="9756088" y="2632590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9F3987-30FA-DAE0-D03E-26A335D89792}"/>
              </a:ext>
            </a:extLst>
          </p:cNvPr>
          <p:cNvSpPr/>
          <p:nvPr/>
        </p:nvSpPr>
        <p:spPr>
          <a:xfrm>
            <a:off x="9102218" y="3492913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9B2A29-D5AE-A796-2031-F5ED2332F7E4}"/>
              </a:ext>
            </a:extLst>
          </p:cNvPr>
          <p:cNvSpPr/>
          <p:nvPr/>
        </p:nvSpPr>
        <p:spPr>
          <a:xfrm>
            <a:off x="9746227" y="3492913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414A7E-2AA9-CEDF-61AE-33C84B915C37}"/>
              </a:ext>
            </a:extLst>
          </p:cNvPr>
          <p:cNvSpPr/>
          <p:nvPr/>
        </p:nvSpPr>
        <p:spPr>
          <a:xfrm>
            <a:off x="9102218" y="4336027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B04504-F07B-A865-FA73-B470E8A5AB29}"/>
              </a:ext>
            </a:extLst>
          </p:cNvPr>
          <p:cNvSpPr/>
          <p:nvPr/>
        </p:nvSpPr>
        <p:spPr>
          <a:xfrm>
            <a:off x="9746227" y="4336027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FD332D-F96B-2616-27FE-63B970601A51}"/>
              </a:ext>
            </a:extLst>
          </p:cNvPr>
          <p:cNvSpPr/>
          <p:nvPr/>
        </p:nvSpPr>
        <p:spPr>
          <a:xfrm>
            <a:off x="570271" y="3148782"/>
            <a:ext cx="4336026" cy="16395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345466-8954-7599-89B4-0A388E964CAC}"/>
              </a:ext>
            </a:extLst>
          </p:cNvPr>
          <p:cNvSpPr/>
          <p:nvPr/>
        </p:nvSpPr>
        <p:spPr>
          <a:xfrm>
            <a:off x="570271" y="4794514"/>
            <a:ext cx="4336026" cy="16395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29F911-8A64-A081-F258-928295A9B0EF}"/>
              </a:ext>
            </a:extLst>
          </p:cNvPr>
          <p:cNvSpPr txBox="1"/>
          <p:nvPr/>
        </p:nvSpPr>
        <p:spPr>
          <a:xfrm>
            <a:off x="3945321" y="921408"/>
            <a:ext cx="25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Row Group</a:t>
            </a:r>
          </a:p>
        </p:txBody>
      </p:sp>
    </p:spTree>
    <p:extLst>
      <p:ext uri="{BB962C8B-B14F-4D97-AF65-F5344CB8AC3E}">
        <p14:creationId xmlns:p14="http://schemas.microsoft.com/office/powerpoint/2010/main" val="4039331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DEDA92B-7A9B-97B6-6A34-CFBC0C47E106}"/>
              </a:ext>
            </a:extLst>
          </p:cNvPr>
          <p:cNvSpPr/>
          <p:nvPr/>
        </p:nvSpPr>
        <p:spPr>
          <a:xfrm>
            <a:off x="570271" y="1509250"/>
            <a:ext cx="4336026" cy="16395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62F78-1509-85DB-D67C-B2C822E08B4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743199" cy="1278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Parquet Table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C4E9-34AF-21E8-A037-2ABA5BB47431}"/>
              </a:ext>
            </a:extLst>
          </p:cNvPr>
          <p:cNvSpPr/>
          <p:nvPr/>
        </p:nvSpPr>
        <p:spPr>
          <a:xfrm>
            <a:off x="707922" y="1681317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FC5A4-B54F-582E-135C-A2D683963785}"/>
              </a:ext>
            </a:extLst>
          </p:cNvPr>
          <p:cNvSpPr/>
          <p:nvPr/>
        </p:nvSpPr>
        <p:spPr>
          <a:xfrm>
            <a:off x="2123768" y="1681317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BC6F2-6FE6-4A4F-5B09-09DB437631D4}"/>
              </a:ext>
            </a:extLst>
          </p:cNvPr>
          <p:cNvSpPr/>
          <p:nvPr/>
        </p:nvSpPr>
        <p:spPr>
          <a:xfrm>
            <a:off x="3539614" y="1681317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C1D98D-DE04-5B11-CBFF-E48A6EA3C09A}"/>
              </a:ext>
            </a:extLst>
          </p:cNvPr>
          <p:cNvSpPr/>
          <p:nvPr/>
        </p:nvSpPr>
        <p:spPr>
          <a:xfrm>
            <a:off x="707922" y="2472814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C953E3-AC61-C0DA-6375-3C446E9F49B4}"/>
              </a:ext>
            </a:extLst>
          </p:cNvPr>
          <p:cNvSpPr/>
          <p:nvPr/>
        </p:nvSpPr>
        <p:spPr>
          <a:xfrm>
            <a:off x="2123768" y="2472814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5685A-6518-40C2-443D-279216F012C5}"/>
              </a:ext>
            </a:extLst>
          </p:cNvPr>
          <p:cNvSpPr/>
          <p:nvPr/>
        </p:nvSpPr>
        <p:spPr>
          <a:xfrm>
            <a:off x="3539614" y="2472814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B09983-BF1F-0C8A-6C13-5DACACD79188}"/>
              </a:ext>
            </a:extLst>
          </p:cNvPr>
          <p:cNvSpPr/>
          <p:nvPr/>
        </p:nvSpPr>
        <p:spPr>
          <a:xfrm>
            <a:off x="707922" y="3264311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F81DC3-4B45-D340-8C06-59EFB61841D1}"/>
              </a:ext>
            </a:extLst>
          </p:cNvPr>
          <p:cNvSpPr/>
          <p:nvPr/>
        </p:nvSpPr>
        <p:spPr>
          <a:xfrm>
            <a:off x="2123768" y="3264311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90DE66-5753-E3DB-271D-1C4B1B31EAB2}"/>
              </a:ext>
            </a:extLst>
          </p:cNvPr>
          <p:cNvSpPr/>
          <p:nvPr/>
        </p:nvSpPr>
        <p:spPr>
          <a:xfrm>
            <a:off x="3539614" y="3264311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B12B67-3426-F9A7-494F-F29DE2D4C60D}"/>
              </a:ext>
            </a:extLst>
          </p:cNvPr>
          <p:cNvSpPr/>
          <p:nvPr/>
        </p:nvSpPr>
        <p:spPr>
          <a:xfrm>
            <a:off x="707922" y="4055808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9604FF-FFD6-9EF8-42A9-573375A653D2}"/>
              </a:ext>
            </a:extLst>
          </p:cNvPr>
          <p:cNvSpPr/>
          <p:nvPr/>
        </p:nvSpPr>
        <p:spPr>
          <a:xfrm>
            <a:off x="2123768" y="4055808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24F7F6-53BC-CE15-5270-B4DCB6C01DFA}"/>
              </a:ext>
            </a:extLst>
          </p:cNvPr>
          <p:cNvSpPr/>
          <p:nvPr/>
        </p:nvSpPr>
        <p:spPr>
          <a:xfrm>
            <a:off x="3539614" y="4055808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CDEB34-847B-77E6-4B7F-51A1C1EFAFC0}"/>
              </a:ext>
            </a:extLst>
          </p:cNvPr>
          <p:cNvSpPr/>
          <p:nvPr/>
        </p:nvSpPr>
        <p:spPr>
          <a:xfrm>
            <a:off x="707922" y="4847305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7BA3B1-B0F5-D718-0AF1-E1CDC283906D}"/>
              </a:ext>
            </a:extLst>
          </p:cNvPr>
          <p:cNvSpPr/>
          <p:nvPr/>
        </p:nvSpPr>
        <p:spPr>
          <a:xfrm>
            <a:off x="2123768" y="4847305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2394F7-42A8-E5BE-8AD9-C4AB924D65D0}"/>
              </a:ext>
            </a:extLst>
          </p:cNvPr>
          <p:cNvSpPr/>
          <p:nvPr/>
        </p:nvSpPr>
        <p:spPr>
          <a:xfrm>
            <a:off x="3539614" y="4847305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2CFFD1-8193-2C03-BDCB-474285F5A3C3}"/>
              </a:ext>
            </a:extLst>
          </p:cNvPr>
          <p:cNvSpPr/>
          <p:nvPr/>
        </p:nvSpPr>
        <p:spPr>
          <a:xfrm>
            <a:off x="707922" y="5638800"/>
            <a:ext cx="1160206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C00E92-775B-F9D0-A902-F74CCBC713BA}"/>
              </a:ext>
            </a:extLst>
          </p:cNvPr>
          <p:cNvSpPr/>
          <p:nvPr/>
        </p:nvSpPr>
        <p:spPr>
          <a:xfrm>
            <a:off x="2123768" y="5638800"/>
            <a:ext cx="1160206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95EA69-CC57-1484-0C6B-20AA170DBCB6}"/>
              </a:ext>
            </a:extLst>
          </p:cNvPr>
          <p:cNvSpPr/>
          <p:nvPr/>
        </p:nvSpPr>
        <p:spPr>
          <a:xfrm>
            <a:off x="3539614" y="5638800"/>
            <a:ext cx="1160206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A69369-FEDA-CFCA-360C-6568B1AEF0AF}"/>
              </a:ext>
            </a:extLst>
          </p:cNvPr>
          <p:cNvSpPr/>
          <p:nvPr/>
        </p:nvSpPr>
        <p:spPr>
          <a:xfrm>
            <a:off x="5550307" y="2560362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DCB19-7445-A6B8-10E2-8FF2E9CD233A}"/>
              </a:ext>
            </a:extLst>
          </p:cNvPr>
          <p:cNvSpPr/>
          <p:nvPr/>
        </p:nvSpPr>
        <p:spPr>
          <a:xfrm>
            <a:off x="6194316" y="2560359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028FA-6C9A-25A1-9917-B70BAA7DE9EB}"/>
              </a:ext>
            </a:extLst>
          </p:cNvPr>
          <p:cNvSpPr/>
          <p:nvPr/>
        </p:nvSpPr>
        <p:spPr>
          <a:xfrm>
            <a:off x="9424222" y="2557900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05CD48-3CDC-AE75-BBCB-AD2C08D9AF09}"/>
              </a:ext>
            </a:extLst>
          </p:cNvPr>
          <p:cNvSpPr/>
          <p:nvPr/>
        </p:nvSpPr>
        <p:spPr>
          <a:xfrm>
            <a:off x="10068231" y="2557900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574DA-B188-4395-88A9-400E9ABBD61E}"/>
              </a:ext>
            </a:extLst>
          </p:cNvPr>
          <p:cNvSpPr/>
          <p:nvPr/>
        </p:nvSpPr>
        <p:spPr>
          <a:xfrm>
            <a:off x="6826021" y="3115306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410A3D-0A91-D721-1549-29F9A1387245}"/>
              </a:ext>
            </a:extLst>
          </p:cNvPr>
          <p:cNvSpPr/>
          <p:nvPr/>
        </p:nvSpPr>
        <p:spPr>
          <a:xfrm>
            <a:off x="7470030" y="3115306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936842-2E3D-C73E-5392-02D6849FE249}"/>
              </a:ext>
            </a:extLst>
          </p:cNvPr>
          <p:cNvSpPr/>
          <p:nvPr/>
        </p:nvSpPr>
        <p:spPr>
          <a:xfrm>
            <a:off x="6838324" y="2557900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400173-6E6A-1E1E-0D4B-ACDA1C1427C4}"/>
              </a:ext>
            </a:extLst>
          </p:cNvPr>
          <p:cNvSpPr/>
          <p:nvPr/>
        </p:nvSpPr>
        <p:spPr>
          <a:xfrm>
            <a:off x="7482333" y="2557900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01B12-5574-6D71-85F1-CAD828FA3676}"/>
              </a:ext>
            </a:extLst>
          </p:cNvPr>
          <p:cNvSpPr/>
          <p:nvPr/>
        </p:nvSpPr>
        <p:spPr>
          <a:xfrm>
            <a:off x="10724541" y="2557901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4C07F8-BD07-731E-057A-68D6CB213661}"/>
              </a:ext>
            </a:extLst>
          </p:cNvPr>
          <p:cNvSpPr/>
          <p:nvPr/>
        </p:nvSpPr>
        <p:spPr>
          <a:xfrm>
            <a:off x="11368550" y="2557901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F5BEEA-A7F4-93DC-839C-9E9B23FE6613}"/>
              </a:ext>
            </a:extLst>
          </p:cNvPr>
          <p:cNvSpPr/>
          <p:nvPr/>
        </p:nvSpPr>
        <p:spPr>
          <a:xfrm>
            <a:off x="8114039" y="3117772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8628BC-4322-8BC2-8DA6-0B1161CE5F6C}"/>
              </a:ext>
            </a:extLst>
          </p:cNvPr>
          <p:cNvSpPr/>
          <p:nvPr/>
        </p:nvSpPr>
        <p:spPr>
          <a:xfrm>
            <a:off x="8758048" y="3117772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E4CCCF-CD6C-7DC7-048D-E5E4DA946491}"/>
              </a:ext>
            </a:extLst>
          </p:cNvPr>
          <p:cNvSpPr/>
          <p:nvPr/>
        </p:nvSpPr>
        <p:spPr>
          <a:xfrm>
            <a:off x="8136204" y="2557900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7C440-2759-5B98-EED7-88CC6E1D0D5C}"/>
              </a:ext>
            </a:extLst>
          </p:cNvPr>
          <p:cNvSpPr/>
          <p:nvPr/>
        </p:nvSpPr>
        <p:spPr>
          <a:xfrm>
            <a:off x="8780213" y="2557900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9F3987-30FA-DAE0-D03E-26A335D89792}"/>
              </a:ext>
            </a:extLst>
          </p:cNvPr>
          <p:cNvSpPr/>
          <p:nvPr/>
        </p:nvSpPr>
        <p:spPr>
          <a:xfrm>
            <a:off x="5544155" y="3118339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9B2A29-D5AE-A796-2031-F5ED2332F7E4}"/>
              </a:ext>
            </a:extLst>
          </p:cNvPr>
          <p:cNvSpPr/>
          <p:nvPr/>
        </p:nvSpPr>
        <p:spPr>
          <a:xfrm>
            <a:off x="6188164" y="3118339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414A7E-2AA9-CEDF-61AE-33C84B915C37}"/>
              </a:ext>
            </a:extLst>
          </p:cNvPr>
          <p:cNvSpPr/>
          <p:nvPr/>
        </p:nvSpPr>
        <p:spPr>
          <a:xfrm>
            <a:off x="9402057" y="3115311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B04504-F07B-A865-FA73-B470E8A5AB29}"/>
              </a:ext>
            </a:extLst>
          </p:cNvPr>
          <p:cNvSpPr/>
          <p:nvPr/>
        </p:nvSpPr>
        <p:spPr>
          <a:xfrm>
            <a:off x="10046066" y="3115311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FD332D-F96B-2616-27FE-63B970601A51}"/>
              </a:ext>
            </a:extLst>
          </p:cNvPr>
          <p:cNvSpPr/>
          <p:nvPr/>
        </p:nvSpPr>
        <p:spPr>
          <a:xfrm>
            <a:off x="570271" y="3148782"/>
            <a:ext cx="4336026" cy="16395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345466-8954-7599-89B4-0A388E964CAC}"/>
              </a:ext>
            </a:extLst>
          </p:cNvPr>
          <p:cNvSpPr/>
          <p:nvPr/>
        </p:nvSpPr>
        <p:spPr>
          <a:xfrm>
            <a:off x="570271" y="4794514"/>
            <a:ext cx="4336026" cy="16395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29F911-8A64-A081-F258-928295A9B0EF}"/>
              </a:ext>
            </a:extLst>
          </p:cNvPr>
          <p:cNvSpPr txBox="1"/>
          <p:nvPr/>
        </p:nvSpPr>
        <p:spPr>
          <a:xfrm>
            <a:off x="3945321" y="921408"/>
            <a:ext cx="25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Row Group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01E46D-F784-3CAB-6C2F-B72021BE2C77}"/>
              </a:ext>
            </a:extLst>
          </p:cNvPr>
          <p:cNvSpPr/>
          <p:nvPr/>
        </p:nvSpPr>
        <p:spPr>
          <a:xfrm>
            <a:off x="5343828" y="2241755"/>
            <a:ext cx="4080393" cy="85645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04AFEB-BB68-346D-D497-65A70D805F7F}"/>
              </a:ext>
            </a:extLst>
          </p:cNvPr>
          <p:cNvSpPr txBox="1"/>
          <p:nvPr/>
        </p:nvSpPr>
        <p:spPr>
          <a:xfrm>
            <a:off x="6080602" y="1711390"/>
            <a:ext cx="277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 Column chunks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5051E5-20D1-7891-08AE-8BD2714196DE}"/>
              </a:ext>
            </a:extLst>
          </p:cNvPr>
          <p:cNvSpPr txBox="1"/>
          <p:nvPr/>
        </p:nvSpPr>
        <p:spPr>
          <a:xfrm>
            <a:off x="7961706" y="5470111"/>
            <a:ext cx="3569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Only the required row groups are read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CD35C9-25AB-68D0-F96E-15CFCD237CE3}"/>
              </a:ext>
            </a:extLst>
          </p:cNvPr>
          <p:cNvSpPr txBox="1"/>
          <p:nvPr/>
        </p:nvSpPr>
        <p:spPr>
          <a:xfrm>
            <a:off x="9107104" y="3633731"/>
            <a:ext cx="226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Compression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030DA0-AD93-A912-9521-F73C3024FA11}"/>
              </a:ext>
            </a:extLst>
          </p:cNvPr>
          <p:cNvSpPr txBox="1"/>
          <p:nvPr/>
        </p:nvSpPr>
        <p:spPr>
          <a:xfrm>
            <a:off x="5412648" y="3633731"/>
            <a:ext cx="226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Encoding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04856E-35E8-F4BC-A4D2-74C4B3F5AAF9}"/>
              </a:ext>
            </a:extLst>
          </p:cNvPr>
          <p:cNvCxnSpPr>
            <a:endCxn id="44" idx="1"/>
          </p:cNvCxnSpPr>
          <p:nvPr/>
        </p:nvCxnSpPr>
        <p:spPr>
          <a:xfrm>
            <a:off x="5014452" y="1444628"/>
            <a:ext cx="1066150" cy="52837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029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2F78-1509-85DB-D67C-B2C822E08B4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743199" cy="1278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Parquet 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A69369-FEDA-CFCA-360C-6568B1AEF0AF}"/>
              </a:ext>
            </a:extLst>
          </p:cNvPr>
          <p:cNvSpPr/>
          <p:nvPr/>
        </p:nvSpPr>
        <p:spPr>
          <a:xfrm>
            <a:off x="474202" y="2891148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DCB19-7445-A6B8-10E2-8FF2E9CD233A}"/>
              </a:ext>
            </a:extLst>
          </p:cNvPr>
          <p:cNvSpPr/>
          <p:nvPr/>
        </p:nvSpPr>
        <p:spPr>
          <a:xfrm>
            <a:off x="1118211" y="2891145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028FA-6C9A-25A1-9917-B70BAA7DE9EB}"/>
              </a:ext>
            </a:extLst>
          </p:cNvPr>
          <p:cNvSpPr/>
          <p:nvPr/>
        </p:nvSpPr>
        <p:spPr>
          <a:xfrm>
            <a:off x="4348117" y="2888686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05CD48-3CDC-AE75-BBCB-AD2C08D9AF09}"/>
              </a:ext>
            </a:extLst>
          </p:cNvPr>
          <p:cNvSpPr/>
          <p:nvPr/>
        </p:nvSpPr>
        <p:spPr>
          <a:xfrm>
            <a:off x="4992126" y="2888686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936842-2E3D-C73E-5392-02D6849FE249}"/>
              </a:ext>
            </a:extLst>
          </p:cNvPr>
          <p:cNvSpPr/>
          <p:nvPr/>
        </p:nvSpPr>
        <p:spPr>
          <a:xfrm>
            <a:off x="1762219" y="2888686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400173-6E6A-1E1E-0D4B-ACDA1C1427C4}"/>
              </a:ext>
            </a:extLst>
          </p:cNvPr>
          <p:cNvSpPr/>
          <p:nvPr/>
        </p:nvSpPr>
        <p:spPr>
          <a:xfrm>
            <a:off x="2406228" y="2888686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01B12-5574-6D71-85F1-CAD828FA3676}"/>
              </a:ext>
            </a:extLst>
          </p:cNvPr>
          <p:cNvSpPr/>
          <p:nvPr/>
        </p:nvSpPr>
        <p:spPr>
          <a:xfrm>
            <a:off x="5648436" y="2888687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4C07F8-BD07-731E-057A-68D6CB213661}"/>
              </a:ext>
            </a:extLst>
          </p:cNvPr>
          <p:cNvSpPr/>
          <p:nvPr/>
        </p:nvSpPr>
        <p:spPr>
          <a:xfrm>
            <a:off x="6292445" y="2888687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E4CCCF-CD6C-7DC7-048D-E5E4DA946491}"/>
              </a:ext>
            </a:extLst>
          </p:cNvPr>
          <p:cNvSpPr/>
          <p:nvPr/>
        </p:nvSpPr>
        <p:spPr>
          <a:xfrm>
            <a:off x="3060099" y="2888686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7C440-2759-5B98-EED7-88CC6E1D0D5C}"/>
              </a:ext>
            </a:extLst>
          </p:cNvPr>
          <p:cNvSpPr/>
          <p:nvPr/>
        </p:nvSpPr>
        <p:spPr>
          <a:xfrm>
            <a:off x="3704108" y="2888686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9F3987-30FA-DAE0-D03E-26A335D89792}"/>
              </a:ext>
            </a:extLst>
          </p:cNvPr>
          <p:cNvSpPr/>
          <p:nvPr/>
        </p:nvSpPr>
        <p:spPr>
          <a:xfrm>
            <a:off x="6936453" y="2889253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9B2A29-D5AE-A796-2031-F5ED2332F7E4}"/>
              </a:ext>
            </a:extLst>
          </p:cNvPr>
          <p:cNvSpPr/>
          <p:nvPr/>
        </p:nvSpPr>
        <p:spPr>
          <a:xfrm>
            <a:off x="7580462" y="2889253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29F911-8A64-A081-F258-928295A9B0EF}"/>
              </a:ext>
            </a:extLst>
          </p:cNvPr>
          <p:cNvSpPr txBox="1"/>
          <p:nvPr/>
        </p:nvSpPr>
        <p:spPr>
          <a:xfrm>
            <a:off x="267722" y="2046862"/>
            <a:ext cx="25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Row Group 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01E46D-F784-3CAB-6C2F-B72021BE2C77}"/>
              </a:ext>
            </a:extLst>
          </p:cNvPr>
          <p:cNvSpPr/>
          <p:nvPr/>
        </p:nvSpPr>
        <p:spPr>
          <a:xfrm>
            <a:off x="267723" y="2572541"/>
            <a:ext cx="4080393" cy="8834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04AFEB-BB68-346D-D497-65A70D805F7F}"/>
              </a:ext>
            </a:extLst>
          </p:cNvPr>
          <p:cNvSpPr txBox="1"/>
          <p:nvPr/>
        </p:nvSpPr>
        <p:spPr>
          <a:xfrm>
            <a:off x="1017488" y="3429000"/>
            <a:ext cx="25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Column chunks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FF09F5-242B-EB38-B354-AE0F47FAE1CF}"/>
              </a:ext>
            </a:extLst>
          </p:cNvPr>
          <p:cNvSpPr txBox="1"/>
          <p:nvPr/>
        </p:nvSpPr>
        <p:spPr>
          <a:xfrm>
            <a:off x="8224471" y="161785"/>
            <a:ext cx="3854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Row Group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Column Chunk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Page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CB296D-E21F-EF73-8D79-41935E7417E3}"/>
              </a:ext>
            </a:extLst>
          </p:cNvPr>
          <p:cNvSpPr/>
          <p:nvPr/>
        </p:nvSpPr>
        <p:spPr>
          <a:xfrm>
            <a:off x="4357978" y="2579914"/>
            <a:ext cx="3866493" cy="87612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E5B70B-88A9-059D-FE24-9011373CD5C4}"/>
              </a:ext>
            </a:extLst>
          </p:cNvPr>
          <p:cNvSpPr txBox="1"/>
          <p:nvPr/>
        </p:nvSpPr>
        <p:spPr>
          <a:xfrm>
            <a:off x="5107743" y="3456037"/>
            <a:ext cx="25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Column chunks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EB8470-A901-439D-A5A1-0457F62BB4F6}"/>
              </a:ext>
            </a:extLst>
          </p:cNvPr>
          <p:cNvSpPr/>
          <p:nvPr/>
        </p:nvSpPr>
        <p:spPr>
          <a:xfrm>
            <a:off x="8227145" y="2888938"/>
            <a:ext cx="2018211" cy="5604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Table Schema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8AADEE3-896B-600D-72BF-17F8C172BCB6}"/>
              </a:ext>
            </a:extLst>
          </p:cNvPr>
          <p:cNvSpPr/>
          <p:nvPr/>
        </p:nvSpPr>
        <p:spPr>
          <a:xfrm>
            <a:off x="10247416" y="2895598"/>
            <a:ext cx="806710" cy="5604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RG1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0CE78AF-5FA5-9336-3B83-DF2B0CB03070}"/>
              </a:ext>
            </a:extLst>
          </p:cNvPr>
          <p:cNvSpPr/>
          <p:nvPr/>
        </p:nvSpPr>
        <p:spPr>
          <a:xfrm>
            <a:off x="11041248" y="2895598"/>
            <a:ext cx="806710" cy="5604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RG2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5FA5AB-60EE-D603-9A80-5308BBFA55CC}"/>
              </a:ext>
            </a:extLst>
          </p:cNvPr>
          <p:cNvSpPr txBox="1"/>
          <p:nvPr/>
        </p:nvSpPr>
        <p:spPr>
          <a:xfrm>
            <a:off x="3176816" y="4954052"/>
            <a:ext cx="5838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Pages – Indivisible part of a column chunk for encoding and compression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160E3D-A81E-4CB6-2C39-94E4F545344E}"/>
              </a:ext>
            </a:extLst>
          </p:cNvPr>
          <p:cNvSpPr txBox="1"/>
          <p:nvPr/>
        </p:nvSpPr>
        <p:spPr>
          <a:xfrm>
            <a:off x="4490713" y="2046862"/>
            <a:ext cx="25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Row Group 2</a:t>
            </a:r>
          </a:p>
        </p:txBody>
      </p:sp>
    </p:spTree>
    <p:extLst>
      <p:ext uri="{BB962C8B-B14F-4D97-AF65-F5344CB8AC3E}">
        <p14:creationId xmlns:p14="http://schemas.microsoft.com/office/powerpoint/2010/main" val="979363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2F78-1509-85DB-D67C-B2C822E08B4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743199" cy="1278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Parquet 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A69369-FEDA-CFCA-360C-6568B1AEF0AF}"/>
              </a:ext>
            </a:extLst>
          </p:cNvPr>
          <p:cNvSpPr/>
          <p:nvPr/>
        </p:nvSpPr>
        <p:spPr>
          <a:xfrm>
            <a:off x="474202" y="2891148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DCB19-7445-A6B8-10E2-8FF2E9CD233A}"/>
              </a:ext>
            </a:extLst>
          </p:cNvPr>
          <p:cNvSpPr/>
          <p:nvPr/>
        </p:nvSpPr>
        <p:spPr>
          <a:xfrm>
            <a:off x="1118211" y="2891145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028FA-6C9A-25A1-9917-B70BAA7DE9EB}"/>
              </a:ext>
            </a:extLst>
          </p:cNvPr>
          <p:cNvSpPr/>
          <p:nvPr/>
        </p:nvSpPr>
        <p:spPr>
          <a:xfrm>
            <a:off x="4348117" y="2888686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05CD48-3CDC-AE75-BBCB-AD2C08D9AF09}"/>
              </a:ext>
            </a:extLst>
          </p:cNvPr>
          <p:cNvSpPr/>
          <p:nvPr/>
        </p:nvSpPr>
        <p:spPr>
          <a:xfrm>
            <a:off x="4992126" y="2888686"/>
            <a:ext cx="644009" cy="560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936842-2E3D-C73E-5392-02D6849FE249}"/>
              </a:ext>
            </a:extLst>
          </p:cNvPr>
          <p:cNvSpPr/>
          <p:nvPr/>
        </p:nvSpPr>
        <p:spPr>
          <a:xfrm>
            <a:off x="1762219" y="2888686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400173-6E6A-1E1E-0D4B-ACDA1C1427C4}"/>
              </a:ext>
            </a:extLst>
          </p:cNvPr>
          <p:cNvSpPr/>
          <p:nvPr/>
        </p:nvSpPr>
        <p:spPr>
          <a:xfrm>
            <a:off x="2406228" y="2888686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01B12-5574-6D71-85F1-CAD828FA3676}"/>
              </a:ext>
            </a:extLst>
          </p:cNvPr>
          <p:cNvSpPr/>
          <p:nvPr/>
        </p:nvSpPr>
        <p:spPr>
          <a:xfrm>
            <a:off x="5648436" y="2888687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4C07F8-BD07-731E-057A-68D6CB213661}"/>
              </a:ext>
            </a:extLst>
          </p:cNvPr>
          <p:cNvSpPr/>
          <p:nvPr/>
        </p:nvSpPr>
        <p:spPr>
          <a:xfrm>
            <a:off x="6292445" y="2888687"/>
            <a:ext cx="644009" cy="560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E4CCCF-CD6C-7DC7-048D-E5E4DA946491}"/>
              </a:ext>
            </a:extLst>
          </p:cNvPr>
          <p:cNvSpPr/>
          <p:nvPr/>
        </p:nvSpPr>
        <p:spPr>
          <a:xfrm>
            <a:off x="3060099" y="2888686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7C440-2759-5B98-EED7-88CC6E1D0D5C}"/>
              </a:ext>
            </a:extLst>
          </p:cNvPr>
          <p:cNvSpPr/>
          <p:nvPr/>
        </p:nvSpPr>
        <p:spPr>
          <a:xfrm>
            <a:off x="3704108" y="2888686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9F3987-30FA-DAE0-D03E-26A335D89792}"/>
              </a:ext>
            </a:extLst>
          </p:cNvPr>
          <p:cNvSpPr/>
          <p:nvPr/>
        </p:nvSpPr>
        <p:spPr>
          <a:xfrm>
            <a:off x="6936453" y="2889253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9B2A29-D5AE-A796-2031-F5ED2332F7E4}"/>
              </a:ext>
            </a:extLst>
          </p:cNvPr>
          <p:cNvSpPr/>
          <p:nvPr/>
        </p:nvSpPr>
        <p:spPr>
          <a:xfrm>
            <a:off x="7580462" y="2889253"/>
            <a:ext cx="644009" cy="560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29F911-8A64-A081-F258-928295A9B0EF}"/>
              </a:ext>
            </a:extLst>
          </p:cNvPr>
          <p:cNvSpPr txBox="1"/>
          <p:nvPr/>
        </p:nvSpPr>
        <p:spPr>
          <a:xfrm>
            <a:off x="267722" y="2046862"/>
            <a:ext cx="25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Row Group 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01E46D-F784-3CAB-6C2F-B72021BE2C77}"/>
              </a:ext>
            </a:extLst>
          </p:cNvPr>
          <p:cNvSpPr/>
          <p:nvPr/>
        </p:nvSpPr>
        <p:spPr>
          <a:xfrm>
            <a:off x="267723" y="2572541"/>
            <a:ext cx="4080393" cy="8834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04AFEB-BB68-346D-D497-65A70D805F7F}"/>
              </a:ext>
            </a:extLst>
          </p:cNvPr>
          <p:cNvSpPr txBox="1"/>
          <p:nvPr/>
        </p:nvSpPr>
        <p:spPr>
          <a:xfrm>
            <a:off x="1017488" y="3429000"/>
            <a:ext cx="25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Column chunks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FF09F5-242B-EB38-B354-AE0F47FAE1CF}"/>
              </a:ext>
            </a:extLst>
          </p:cNvPr>
          <p:cNvSpPr txBox="1"/>
          <p:nvPr/>
        </p:nvSpPr>
        <p:spPr>
          <a:xfrm>
            <a:off x="8224471" y="161785"/>
            <a:ext cx="3854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Row Group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Column Chunk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Page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CB296D-E21F-EF73-8D79-41935E7417E3}"/>
              </a:ext>
            </a:extLst>
          </p:cNvPr>
          <p:cNvSpPr/>
          <p:nvPr/>
        </p:nvSpPr>
        <p:spPr>
          <a:xfrm>
            <a:off x="4357978" y="2579914"/>
            <a:ext cx="3866493" cy="87612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E5B70B-88A9-059D-FE24-9011373CD5C4}"/>
              </a:ext>
            </a:extLst>
          </p:cNvPr>
          <p:cNvSpPr txBox="1"/>
          <p:nvPr/>
        </p:nvSpPr>
        <p:spPr>
          <a:xfrm>
            <a:off x="5107743" y="3456037"/>
            <a:ext cx="25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Column chunks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EB8470-A901-439D-A5A1-0457F62BB4F6}"/>
              </a:ext>
            </a:extLst>
          </p:cNvPr>
          <p:cNvSpPr/>
          <p:nvPr/>
        </p:nvSpPr>
        <p:spPr>
          <a:xfrm>
            <a:off x="8227145" y="2888938"/>
            <a:ext cx="2018211" cy="5604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Table Schema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8AADEE3-896B-600D-72BF-17F8C172BCB6}"/>
              </a:ext>
            </a:extLst>
          </p:cNvPr>
          <p:cNvSpPr/>
          <p:nvPr/>
        </p:nvSpPr>
        <p:spPr>
          <a:xfrm>
            <a:off x="10247416" y="2895598"/>
            <a:ext cx="806710" cy="5604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RG1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0CE78AF-5FA5-9336-3B83-DF2B0CB03070}"/>
              </a:ext>
            </a:extLst>
          </p:cNvPr>
          <p:cNvSpPr/>
          <p:nvPr/>
        </p:nvSpPr>
        <p:spPr>
          <a:xfrm>
            <a:off x="11041248" y="2895598"/>
            <a:ext cx="806710" cy="5604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RG2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160E3D-A81E-4CB6-2C39-94E4F545344E}"/>
              </a:ext>
            </a:extLst>
          </p:cNvPr>
          <p:cNvSpPr txBox="1"/>
          <p:nvPr/>
        </p:nvSpPr>
        <p:spPr>
          <a:xfrm>
            <a:off x="4490713" y="2046862"/>
            <a:ext cx="25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Row Group 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F6DE6A-0B33-D839-ADE0-06C485CE3C86}"/>
              </a:ext>
            </a:extLst>
          </p:cNvPr>
          <p:cNvCxnSpPr/>
          <p:nvPr/>
        </p:nvCxnSpPr>
        <p:spPr>
          <a:xfrm>
            <a:off x="560439" y="5240595"/>
            <a:ext cx="10766322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2A95FD-C4C2-C421-CDE4-81A885733240}"/>
              </a:ext>
            </a:extLst>
          </p:cNvPr>
          <p:cNvSpPr txBox="1"/>
          <p:nvPr/>
        </p:nvSpPr>
        <p:spPr>
          <a:xfrm>
            <a:off x="4085230" y="5260378"/>
            <a:ext cx="4021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written first to allow writing in one pass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167B5C3-96BB-B814-3EEA-BF46B9182768}"/>
              </a:ext>
            </a:extLst>
          </p:cNvPr>
          <p:cNvCxnSpPr>
            <a:stCxn id="53" idx="0"/>
            <a:endCxn id="42" idx="0"/>
          </p:cNvCxnSpPr>
          <p:nvPr/>
        </p:nvCxnSpPr>
        <p:spPr>
          <a:xfrm rot="16200000" flipV="1">
            <a:off x="5680094" y="-2075079"/>
            <a:ext cx="848736" cy="9092618"/>
          </a:xfrm>
          <a:prstGeom prst="curvedConnector3">
            <a:avLst>
              <a:gd name="adj1" fmla="val 126934"/>
            </a:avLst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F8B30E4A-2B03-5C13-7800-4438DC5779C2}"/>
              </a:ext>
            </a:extLst>
          </p:cNvPr>
          <p:cNvCxnSpPr>
            <a:cxnSpLocks/>
            <a:stCxn id="54" idx="0"/>
            <a:endCxn id="57" idx="0"/>
          </p:cNvCxnSpPr>
          <p:nvPr/>
        </p:nvCxnSpPr>
        <p:spPr>
          <a:xfrm rot="16200000" flipV="1">
            <a:off x="8188506" y="-360500"/>
            <a:ext cx="848736" cy="5663459"/>
          </a:xfrm>
          <a:prstGeom prst="curvedConnector3">
            <a:avLst>
              <a:gd name="adj1" fmla="val 111874"/>
            </a:avLst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750578F-9F1F-563D-EC21-140498168783}"/>
              </a:ext>
            </a:extLst>
          </p:cNvPr>
          <p:cNvSpPr/>
          <p:nvPr/>
        </p:nvSpPr>
        <p:spPr>
          <a:xfrm>
            <a:off x="8217306" y="2570082"/>
            <a:ext cx="3866493" cy="87612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65E85E-4ACE-FB40-F866-FFD134E5E73F}"/>
              </a:ext>
            </a:extLst>
          </p:cNvPr>
          <p:cNvSpPr txBox="1"/>
          <p:nvPr/>
        </p:nvSpPr>
        <p:spPr>
          <a:xfrm>
            <a:off x="9366536" y="3456037"/>
            <a:ext cx="156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Metadata</a:t>
            </a:r>
          </a:p>
        </p:txBody>
      </p:sp>
    </p:spTree>
    <p:extLst>
      <p:ext uri="{BB962C8B-B14F-4D97-AF65-F5344CB8AC3E}">
        <p14:creationId xmlns:p14="http://schemas.microsoft.com/office/powerpoint/2010/main" val="3972261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9B534C-D737-111D-8BCB-08FCB3311F89}"/>
              </a:ext>
            </a:extLst>
          </p:cNvPr>
          <p:cNvSpPr/>
          <p:nvPr/>
        </p:nvSpPr>
        <p:spPr>
          <a:xfrm>
            <a:off x="8809703" y="2579016"/>
            <a:ext cx="2753032" cy="4031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D16B5A-417E-AFCE-D2E2-C49469787A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776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Delta Lake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B4B8E-C916-FBD0-854C-68BE3965D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8256" y="2358484"/>
            <a:ext cx="7767075" cy="1637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14708E-8AEB-FE60-DDCF-7565EC5A18EA}"/>
              </a:ext>
            </a:extLst>
          </p:cNvPr>
          <p:cNvSpPr txBox="1"/>
          <p:nvPr/>
        </p:nvSpPr>
        <p:spPr>
          <a:xfrm>
            <a:off x="6499121" y="4702542"/>
            <a:ext cx="4483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Uses Parquet to store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ACID transactions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Time travel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F9741-DD3D-BA61-95B9-976E2F94822D}"/>
              </a:ext>
            </a:extLst>
          </p:cNvPr>
          <p:cNvSpPr txBox="1"/>
          <p:nvPr/>
        </p:nvSpPr>
        <p:spPr>
          <a:xfrm>
            <a:off x="4503174" y="2484803"/>
            <a:ext cx="7194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Delta Lake is an open-source storage framework that enables building a format agnostic Lakehouse architecture with compute engines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CFA8E-B672-C075-58E9-758591491766}"/>
              </a:ext>
            </a:extLst>
          </p:cNvPr>
          <p:cNvSpPr txBox="1"/>
          <p:nvPr/>
        </p:nvSpPr>
        <p:spPr>
          <a:xfrm>
            <a:off x="7639155" y="393290"/>
            <a:ext cx="3167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e.g., implemented as libraries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1B550A-9CD4-6F6D-DE1C-172FD555A282}"/>
              </a:ext>
            </a:extLst>
          </p:cNvPr>
          <p:cNvCxnSpPr/>
          <p:nvPr/>
        </p:nvCxnSpPr>
        <p:spPr>
          <a:xfrm flipH="1" flipV="1">
            <a:off x="8809703" y="1347397"/>
            <a:ext cx="1209368" cy="113740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5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allAtOnce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C29C03-8352-9E46-6D60-74A757A8D0AD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743199" cy="1278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Time Travel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CDF5F-A5A2-5645-42C6-8A0BB698B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1" y="2045100"/>
            <a:ext cx="12086498" cy="1110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E16425-5F5E-E948-E60D-3813D1F3750F}"/>
              </a:ext>
            </a:extLst>
          </p:cNvPr>
          <p:cNvSpPr txBox="1"/>
          <p:nvPr/>
        </p:nvSpPr>
        <p:spPr>
          <a:xfrm>
            <a:off x="5327140" y="4204012"/>
            <a:ext cx="6519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Enables seeing data in a specified moment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Timestamp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Version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9DCDF5-9D16-DC21-9B81-30502F1A014B}"/>
              </a:ext>
            </a:extLst>
          </p:cNvPr>
          <p:cNvCxnSpPr>
            <a:cxnSpLocks/>
          </p:cNvCxnSpPr>
          <p:nvPr/>
        </p:nvCxnSpPr>
        <p:spPr>
          <a:xfrm flipV="1">
            <a:off x="7988440" y="3295859"/>
            <a:ext cx="241160" cy="90815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04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D5F4AF-8AC4-97B0-A5BA-6895846DDCF5}"/>
              </a:ext>
            </a:extLst>
          </p:cNvPr>
          <p:cNvSpPr/>
          <p:nvPr/>
        </p:nvSpPr>
        <p:spPr>
          <a:xfrm>
            <a:off x="4591664" y="2834655"/>
            <a:ext cx="3333136" cy="4031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756318-A0FC-FE14-E18F-2C370D264A5E}"/>
              </a:ext>
            </a:extLst>
          </p:cNvPr>
          <p:cNvSpPr/>
          <p:nvPr/>
        </p:nvSpPr>
        <p:spPr>
          <a:xfrm>
            <a:off x="7315200" y="4122729"/>
            <a:ext cx="1548580" cy="4031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ED058A-5068-EE36-60DD-50665347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Business Card</a:t>
            </a:r>
          </a:p>
        </p:txBody>
      </p:sp>
      <p:pic>
        <p:nvPicPr>
          <p:cNvPr id="6" name="Picture 5" descr="A yellow and black bee&#10;&#10;Description automatically generated">
            <a:extLst>
              <a:ext uri="{FF2B5EF4-FFF2-40B4-BE49-F238E27FC236}">
                <a16:creationId xmlns:a16="http://schemas.microsoft.com/office/drawing/2014/main" id="{7B126A46-78B9-DD07-0F7D-795FC7500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1613431"/>
            <a:ext cx="3570492" cy="3631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EC1E6-A203-369B-5532-978C28A1FD80}"/>
              </a:ext>
            </a:extLst>
          </p:cNvPr>
          <p:cNvSpPr txBox="1"/>
          <p:nvPr/>
        </p:nvSpPr>
        <p:spPr>
          <a:xfrm>
            <a:off x="4514389" y="2305614"/>
            <a:ext cx="6969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Apache Hive is a distributed, fault-tolerant data warehouse system that enables analytics at a massive scale and facilitates reading, writing, and managing petabytes of data residing in distributed storage using SQL.</a:t>
            </a:r>
          </a:p>
        </p:txBody>
      </p:sp>
    </p:spTree>
    <p:extLst>
      <p:ext uri="{BB962C8B-B14F-4D97-AF65-F5344CB8AC3E}">
        <p14:creationId xmlns:p14="http://schemas.microsoft.com/office/powerpoint/2010/main" val="34180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1EC-AC4E-FA7C-A4D3-4E4A61370616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743199" cy="1278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Time Travel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E11C4-053B-4B56-FBC2-EAA533BA0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9" y="2460674"/>
            <a:ext cx="1690843" cy="1690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91A15E-8C0A-422C-851A-6B3CE201C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02" y="2460674"/>
            <a:ext cx="1690842" cy="1690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F45B4-F689-745E-95CC-CB5227078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44" y="2460674"/>
            <a:ext cx="1690842" cy="1690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FB8A38-6B70-8CD8-813E-DB7821CAE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86" y="2460674"/>
            <a:ext cx="1690842" cy="1690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18034D-797A-7C7A-4EA1-E4DC755C7E83}"/>
              </a:ext>
            </a:extLst>
          </p:cNvPr>
          <p:cNvSpPr txBox="1"/>
          <p:nvPr/>
        </p:nvSpPr>
        <p:spPr>
          <a:xfrm>
            <a:off x="931971" y="4151516"/>
            <a:ext cx="87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A46925-F079-7D0D-3778-321F31508A9C}"/>
              </a:ext>
            </a:extLst>
          </p:cNvPr>
          <p:cNvCxnSpPr>
            <a:cxnSpLocks/>
          </p:cNvCxnSpPr>
          <p:nvPr/>
        </p:nvCxnSpPr>
        <p:spPr>
          <a:xfrm>
            <a:off x="2400098" y="2064774"/>
            <a:ext cx="8956160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16603C-9CE0-DF76-6009-20A2F455CDF0}"/>
              </a:ext>
            </a:extLst>
          </p:cNvPr>
          <p:cNvSpPr txBox="1"/>
          <p:nvPr/>
        </p:nvSpPr>
        <p:spPr>
          <a:xfrm>
            <a:off x="5692367" y="1407265"/>
            <a:ext cx="254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Transaction Log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534D3E-307D-614E-59A9-67075B493836}"/>
              </a:ext>
            </a:extLst>
          </p:cNvPr>
          <p:cNvSpPr txBox="1"/>
          <p:nvPr/>
        </p:nvSpPr>
        <p:spPr>
          <a:xfrm>
            <a:off x="2400098" y="4151516"/>
            <a:ext cx="128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Change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4D0623-4235-CC34-014B-380249316809}"/>
              </a:ext>
            </a:extLst>
          </p:cNvPr>
          <p:cNvSpPr txBox="1"/>
          <p:nvPr/>
        </p:nvSpPr>
        <p:spPr>
          <a:xfrm>
            <a:off x="4090940" y="4151516"/>
            <a:ext cx="128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Change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2D2EC-F7E2-0E1A-6352-10FBA7DE3CCA}"/>
              </a:ext>
            </a:extLst>
          </p:cNvPr>
          <p:cNvSpPr txBox="1"/>
          <p:nvPr/>
        </p:nvSpPr>
        <p:spPr>
          <a:xfrm>
            <a:off x="5781782" y="4148475"/>
            <a:ext cx="128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Change</a:t>
            </a:r>
          </a:p>
        </p:txBody>
      </p:sp>
      <p:pic>
        <p:nvPicPr>
          <p:cNvPr id="17" name="Picture 16" descr="A red flag on a pole&#10;&#10;Description automatically generated">
            <a:extLst>
              <a:ext uri="{FF2B5EF4-FFF2-40B4-BE49-F238E27FC236}">
                <a16:creationId xmlns:a16="http://schemas.microsoft.com/office/drawing/2014/main" id="{62CC160B-CE69-FFC6-8ADB-427257909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28" y="2562122"/>
            <a:ext cx="1487946" cy="14879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9E99F4-E46C-196B-B304-478E80CFF204}"/>
              </a:ext>
            </a:extLst>
          </p:cNvPr>
          <p:cNvSpPr txBox="1"/>
          <p:nvPr/>
        </p:nvSpPr>
        <p:spPr>
          <a:xfrm>
            <a:off x="7046900" y="4148475"/>
            <a:ext cx="182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Checkpoint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63CB0F-C7F5-AD28-DCA5-AA41AF4E1A4F}"/>
              </a:ext>
            </a:extLst>
          </p:cNvPr>
          <p:cNvSpPr txBox="1"/>
          <p:nvPr/>
        </p:nvSpPr>
        <p:spPr>
          <a:xfrm>
            <a:off x="7670452" y="4547415"/>
            <a:ext cx="131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i="1" dirty="0"/>
              <a:t>Version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246409-E4A0-5A05-893E-A6F7AB1F1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160" y="2199064"/>
            <a:ext cx="770277" cy="7702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8691A2-5C46-E535-07EB-029A0B94B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991" y="2199061"/>
            <a:ext cx="770277" cy="770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3EDC41-AC50-E3D4-7EBF-A674DB7B9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37" y="2199063"/>
            <a:ext cx="770277" cy="7702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9FD762-86BC-F52F-2FCE-DBD830836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92" y="2199062"/>
            <a:ext cx="770277" cy="7702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D5647A-B33B-3A8D-95EB-8765BBF0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160" y="2969338"/>
            <a:ext cx="770277" cy="7702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AEFB0D-31EB-51EB-CE90-CD69C4681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991" y="2969335"/>
            <a:ext cx="770277" cy="770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EFB189F-3E7D-25F1-A221-1C8E42131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37" y="2969337"/>
            <a:ext cx="770277" cy="7702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081554-6272-D144-85C2-362632763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92" y="2969336"/>
            <a:ext cx="770277" cy="770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72D56DA-FC02-8525-1A68-12C970C6D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160" y="3758372"/>
            <a:ext cx="770277" cy="770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28133BA-DC67-5BA2-968C-A1D6D5D7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991" y="3758369"/>
            <a:ext cx="770277" cy="770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584773-78EE-1F41-1F39-BE09E31BD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37" y="3758371"/>
            <a:ext cx="770277" cy="7702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6BC6E8D-3A6C-D9C8-71D7-0B5A99F31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92" y="3758370"/>
            <a:ext cx="770277" cy="7702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EEB95D-647D-A613-33A2-D2B5C9C47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160" y="4528649"/>
            <a:ext cx="770277" cy="7702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76D51CA-7693-70F4-83AF-AE6587C78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991" y="4528646"/>
            <a:ext cx="770277" cy="77027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DEBBB2-8835-3D86-FC88-9E00F0EC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37" y="4528648"/>
            <a:ext cx="770277" cy="7702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14E72FD-6413-876F-6A24-9B872F840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92" y="4528647"/>
            <a:ext cx="770277" cy="7702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78F02A9-E6CD-B9A2-2408-9699CA0CD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160" y="5298923"/>
            <a:ext cx="770277" cy="77027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4F83CDF-AA6C-7CEE-A4CE-5CCB1C164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991" y="5298920"/>
            <a:ext cx="770277" cy="77027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969B921-1029-373E-2E44-8E34026DD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37" y="5298922"/>
            <a:ext cx="770277" cy="7702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591B34B-6BFA-077D-51A1-A553D1D4D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92" y="5298921"/>
            <a:ext cx="770277" cy="77027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FD76163-57D0-509B-C419-C06F26BD5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144" y="6069193"/>
            <a:ext cx="770277" cy="77027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4177220-912B-4943-2E9B-D7EC3C329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75" y="6069190"/>
            <a:ext cx="770277" cy="77027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19094B8-809E-4E35-87B4-58A2F1D1F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21" y="6069192"/>
            <a:ext cx="770277" cy="77027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9FF640B-2C06-6FB0-B5E0-2A43CDFAF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76" y="6069191"/>
            <a:ext cx="770277" cy="77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1EC-AC4E-FA7C-A4D3-4E4A61370616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743199" cy="1278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Time Travel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E11C4-053B-4B56-FBC2-EAA533BA0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9" y="2460674"/>
            <a:ext cx="1690843" cy="1690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91A15E-8C0A-422C-851A-6B3CE201C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02" y="2460674"/>
            <a:ext cx="1690842" cy="1690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F45B4-F689-745E-95CC-CB5227078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44" y="2460674"/>
            <a:ext cx="1690842" cy="1690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FB8A38-6B70-8CD8-813E-DB7821CAE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86" y="2460674"/>
            <a:ext cx="1690842" cy="1690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18034D-797A-7C7A-4EA1-E4DC755C7E83}"/>
              </a:ext>
            </a:extLst>
          </p:cNvPr>
          <p:cNvSpPr txBox="1"/>
          <p:nvPr/>
        </p:nvSpPr>
        <p:spPr>
          <a:xfrm>
            <a:off x="931971" y="4151516"/>
            <a:ext cx="87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A46925-F079-7D0D-3778-321F31508A9C}"/>
              </a:ext>
            </a:extLst>
          </p:cNvPr>
          <p:cNvCxnSpPr>
            <a:cxnSpLocks/>
          </p:cNvCxnSpPr>
          <p:nvPr/>
        </p:nvCxnSpPr>
        <p:spPr>
          <a:xfrm>
            <a:off x="2400098" y="2064774"/>
            <a:ext cx="8956160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16603C-9CE0-DF76-6009-20A2F455CDF0}"/>
              </a:ext>
            </a:extLst>
          </p:cNvPr>
          <p:cNvSpPr txBox="1"/>
          <p:nvPr/>
        </p:nvSpPr>
        <p:spPr>
          <a:xfrm>
            <a:off x="5692367" y="1407265"/>
            <a:ext cx="254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Transaction Log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534D3E-307D-614E-59A9-67075B493836}"/>
              </a:ext>
            </a:extLst>
          </p:cNvPr>
          <p:cNvSpPr txBox="1"/>
          <p:nvPr/>
        </p:nvSpPr>
        <p:spPr>
          <a:xfrm>
            <a:off x="2400098" y="4151516"/>
            <a:ext cx="128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Change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4D0623-4235-CC34-014B-380249316809}"/>
              </a:ext>
            </a:extLst>
          </p:cNvPr>
          <p:cNvSpPr txBox="1"/>
          <p:nvPr/>
        </p:nvSpPr>
        <p:spPr>
          <a:xfrm>
            <a:off x="4090940" y="4151516"/>
            <a:ext cx="128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Change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2D2EC-F7E2-0E1A-6352-10FBA7DE3CCA}"/>
              </a:ext>
            </a:extLst>
          </p:cNvPr>
          <p:cNvSpPr txBox="1"/>
          <p:nvPr/>
        </p:nvSpPr>
        <p:spPr>
          <a:xfrm>
            <a:off x="5781782" y="4148475"/>
            <a:ext cx="128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Change</a:t>
            </a:r>
          </a:p>
        </p:txBody>
      </p:sp>
      <p:pic>
        <p:nvPicPr>
          <p:cNvPr id="17" name="Picture 16" descr="A red flag on a pole&#10;&#10;Description automatically generated">
            <a:extLst>
              <a:ext uri="{FF2B5EF4-FFF2-40B4-BE49-F238E27FC236}">
                <a16:creationId xmlns:a16="http://schemas.microsoft.com/office/drawing/2014/main" id="{62CC160B-CE69-FFC6-8ADB-427257909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66" y="2562207"/>
            <a:ext cx="1487946" cy="14879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9E99F4-E46C-196B-B304-478E80CFF204}"/>
              </a:ext>
            </a:extLst>
          </p:cNvPr>
          <p:cNvSpPr txBox="1"/>
          <p:nvPr/>
        </p:nvSpPr>
        <p:spPr>
          <a:xfrm>
            <a:off x="8940638" y="4148560"/>
            <a:ext cx="182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Checkpoint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63CB0F-C7F5-AD28-DCA5-AA41AF4E1A4F}"/>
              </a:ext>
            </a:extLst>
          </p:cNvPr>
          <p:cNvSpPr txBox="1"/>
          <p:nvPr/>
        </p:nvSpPr>
        <p:spPr>
          <a:xfrm>
            <a:off x="9564190" y="4547500"/>
            <a:ext cx="131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i="1" dirty="0"/>
              <a:t>Version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228FE-C2A0-204D-3398-95095E939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27" y="2460674"/>
            <a:ext cx="1690843" cy="1690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3BFAD9-C59C-444A-1537-8FD75657A570}"/>
              </a:ext>
            </a:extLst>
          </p:cNvPr>
          <p:cNvSpPr txBox="1"/>
          <p:nvPr/>
        </p:nvSpPr>
        <p:spPr>
          <a:xfrm>
            <a:off x="7161474" y="4148475"/>
            <a:ext cx="190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Cumulative Changes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5FB34E12-EAC6-2750-7BC6-242A1BD2E09F}"/>
              </a:ext>
            </a:extLst>
          </p:cNvPr>
          <p:cNvCxnSpPr>
            <a:stCxn id="13" idx="2"/>
            <a:endCxn id="5" idx="2"/>
          </p:cNvCxnSpPr>
          <p:nvPr/>
        </p:nvCxnSpPr>
        <p:spPr>
          <a:xfrm rot="16200000" flipH="1">
            <a:off x="5364963" y="2352396"/>
            <a:ext cx="427846" cy="5072526"/>
          </a:xfrm>
          <a:prstGeom prst="curvedConnector3">
            <a:avLst>
              <a:gd name="adj1" fmla="val 355661"/>
            </a:avLst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089B7B2F-5F2E-5B1F-9902-37504CAA9C53}"/>
              </a:ext>
            </a:extLst>
          </p:cNvPr>
          <p:cNvCxnSpPr>
            <a:cxnSpLocks/>
            <a:stCxn id="14" idx="2"/>
            <a:endCxn id="5" idx="2"/>
          </p:cNvCxnSpPr>
          <p:nvPr/>
        </p:nvCxnSpPr>
        <p:spPr>
          <a:xfrm rot="16200000" flipH="1">
            <a:off x="6210384" y="3197817"/>
            <a:ext cx="427846" cy="3381684"/>
          </a:xfrm>
          <a:prstGeom prst="curvedConnector3">
            <a:avLst>
              <a:gd name="adj1" fmla="val 261440"/>
            </a:avLst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88535D56-0EC2-20E3-341B-D4E237642F9E}"/>
              </a:ext>
            </a:extLst>
          </p:cNvPr>
          <p:cNvCxnSpPr>
            <a:cxnSpLocks/>
            <a:stCxn id="15" idx="2"/>
            <a:endCxn id="5" idx="2"/>
          </p:cNvCxnSpPr>
          <p:nvPr/>
        </p:nvCxnSpPr>
        <p:spPr>
          <a:xfrm rot="16200000" flipH="1">
            <a:off x="7054285" y="4041717"/>
            <a:ext cx="430887" cy="1690842"/>
          </a:xfrm>
          <a:prstGeom prst="curvedConnector3">
            <a:avLst>
              <a:gd name="adj1" fmla="val 182718"/>
            </a:avLst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7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24E291-9987-E13A-4C55-27AC06090F78}"/>
              </a:ext>
            </a:extLst>
          </p:cNvPr>
          <p:cNvSpPr/>
          <p:nvPr/>
        </p:nvSpPr>
        <p:spPr>
          <a:xfrm>
            <a:off x="5830529" y="4260293"/>
            <a:ext cx="1828800" cy="4031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D16B5A-417E-AFCE-D2E2-C49469787A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776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Iceberg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2F9E2FE-7489-E622-D919-56222543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985" y="1587392"/>
            <a:ext cx="6009669" cy="1637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E2CCA-C6C1-0427-A4D3-C415CEDEC420}"/>
              </a:ext>
            </a:extLst>
          </p:cNvPr>
          <p:cNvSpPr txBox="1"/>
          <p:nvPr/>
        </p:nvSpPr>
        <p:spPr>
          <a:xfrm>
            <a:off x="4363065" y="4200245"/>
            <a:ext cx="719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open table format for analytic datasets.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B43C0-02D2-D1B4-69E9-7BBF08C04B96}"/>
              </a:ext>
            </a:extLst>
          </p:cNvPr>
          <p:cNvSpPr txBox="1"/>
          <p:nvPr/>
        </p:nvSpPr>
        <p:spPr>
          <a:xfrm>
            <a:off x="6096000" y="5008998"/>
            <a:ext cx="364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compares to Delta lake</a:t>
            </a:r>
          </a:p>
        </p:txBody>
      </p:sp>
    </p:spTree>
    <p:extLst>
      <p:ext uri="{BB962C8B-B14F-4D97-AF65-F5344CB8AC3E}">
        <p14:creationId xmlns:p14="http://schemas.microsoft.com/office/powerpoint/2010/main" val="14281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B51E-193C-1C7E-F8DE-C9EAE864BDB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98839" cy="1278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Iceberg Capabilities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E2A03-A02A-83D0-393D-A642FF2BB182}"/>
              </a:ext>
            </a:extLst>
          </p:cNvPr>
          <p:cNvSpPr txBox="1"/>
          <p:nvPr/>
        </p:nvSpPr>
        <p:spPr>
          <a:xfrm>
            <a:off x="1413901" y="2521059"/>
            <a:ext cx="4524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Time Travel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Hidden Partitioning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Data Compaction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Full Schema Evolution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0241F-C85E-4BB2-FF70-6622ABB37D71}"/>
              </a:ext>
            </a:extLst>
          </p:cNvPr>
          <p:cNvSpPr txBox="1"/>
          <p:nvPr/>
        </p:nvSpPr>
        <p:spPr>
          <a:xfrm>
            <a:off x="6971074" y="3195485"/>
            <a:ext cx="31954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Adding Column</a:t>
            </a:r>
          </a:p>
          <a:p>
            <a:pPr marL="457200" indent="-4572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Renaming</a:t>
            </a:r>
          </a:p>
          <a:p>
            <a:pPr marL="457200" indent="-4572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Deleting Column</a:t>
            </a:r>
          </a:p>
          <a:p>
            <a:pPr marL="457200" indent="-4572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260A69-E527-FC1B-A3C9-0F81DDD66352}"/>
              </a:ext>
            </a:extLst>
          </p:cNvPr>
          <p:cNvCxnSpPr>
            <a:cxnSpLocks/>
          </p:cNvCxnSpPr>
          <p:nvPr/>
        </p:nvCxnSpPr>
        <p:spPr>
          <a:xfrm flipV="1">
            <a:off x="5358581" y="3519950"/>
            <a:ext cx="1612492" cy="58347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06E0EA-1F31-9ACC-928E-300F044E03ED}"/>
              </a:ext>
            </a:extLst>
          </p:cNvPr>
          <p:cNvCxnSpPr>
            <a:cxnSpLocks/>
          </p:cNvCxnSpPr>
          <p:nvPr/>
        </p:nvCxnSpPr>
        <p:spPr>
          <a:xfrm>
            <a:off x="5358581" y="4103426"/>
            <a:ext cx="1612492" cy="66522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EC7FD9-0A97-D4CC-0AFE-E43BFE1E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r="2102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2D80EB2-F0AA-794C-A73E-57FDB1B9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767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</a:p>
        </p:txBody>
      </p:sp>
      <p:graphicFrame>
        <p:nvGraphicFramePr>
          <p:cNvPr id="23" name="TextBox 4">
            <a:extLst>
              <a:ext uri="{FF2B5EF4-FFF2-40B4-BE49-F238E27FC236}">
                <a16:creationId xmlns:a16="http://schemas.microsoft.com/office/drawing/2014/main" id="{2897B6B9-BFE9-5FB0-F404-63800A74BBCD}"/>
              </a:ext>
            </a:extLst>
          </p:cNvPr>
          <p:cNvGraphicFramePr/>
          <p:nvPr/>
        </p:nvGraphicFramePr>
        <p:xfrm>
          <a:off x="956187" y="1664704"/>
          <a:ext cx="4619621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3752F89-6BD4-CDAD-7C67-BDCB70038618}"/>
              </a:ext>
            </a:extLst>
          </p:cNvPr>
          <p:cNvSpPr/>
          <p:nvPr/>
        </p:nvSpPr>
        <p:spPr>
          <a:xfrm>
            <a:off x="884903" y="2841522"/>
            <a:ext cx="4817807" cy="28710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4A1F74-7CC0-5F79-EBAE-8A88E0DF35A5}"/>
              </a:ext>
            </a:extLst>
          </p:cNvPr>
          <p:cNvSpPr/>
          <p:nvPr/>
        </p:nvSpPr>
        <p:spPr>
          <a:xfrm>
            <a:off x="884903" y="1349630"/>
            <a:ext cx="4817807" cy="88866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84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0CD7F3-EA31-A845-F298-1EB3EAD5613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 Types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BB766-48CD-4400-F868-FDAF162C6AA7}"/>
              </a:ext>
            </a:extLst>
          </p:cNvPr>
          <p:cNvSpPr txBox="1"/>
          <p:nvPr/>
        </p:nvSpPr>
        <p:spPr>
          <a:xfrm>
            <a:off x="2762864" y="1356852"/>
            <a:ext cx="66662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Common Data Types are supported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Integer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String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Complex Types can be defined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Arrays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Structs (JSON)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Maps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Unions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9B72F-CA8C-AB2E-B0E2-D1DF5D239A04}"/>
              </a:ext>
            </a:extLst>
          </p:cNvPr>
          <p:cNvSpPr/>
          <p:nvPr/>
        </p:nvSpPr>
        <p:spPr>
          <a:xfrm>
            <a:off x="1012721" y="3429000"/>
            <a:ext cx="10471356" cy="2391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0CD7F3-EA31-A845-F298-1EB3EAD5613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 Storage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BB766-48CD-4400-F868-FDAF162C6AA7}"/>
              </a:ext>
            </a:extLst>
          </p:cNvPr>
          <p:cNvSpPr txBox="1"/>
          <p:nvPr/>
        </p:nvSpPr>
        <p:spPr>
          <a:xfrm>
            <a:off x="2762864" y="1659285"/>
            <a:ext cx="66662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Human Readable Formats supported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csv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err="1"/>
              <a:t>tsv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Columnar (</a:t>
            </a:r>
            <a:r>
              <a:rPr lang="en-US" sz="2800" dirty="0" err="1"/>
              <a:t>Splittable</a:t>
            </a:r>
            <a:r>
              <a:rPr lang="en-US" sz="2800" dirty="0"/>
              <a:t>) File Formats are also supported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Parquet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ORC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4E36C5-C984-7CA9-7877-2F3DE9ACC50D}"/>
              </a:ext>
            </a:extLst>
          </p:cNvPr>
          <p:cNvSpPr/>
          <p:nvPr/>
        </p:nvSpPr>
        <p:spPr>
          <a:xfrm>
            <a:off x="1012721" y="3429000"/>
            <a:ext cx="10471356" cy="2391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6098DA-18F9-A657-19FF-25EE38D66F7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 Organization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D8890-F261-676D-ED6E-7C5EBD286731}"/>
              </a:ext>
            </a:extLst>
          </p:cNvPr>
          <p:cNvSpPr/>
          <p:nvPr/>
        </p:nvSpPr>
        <p:spPr>
          <a:xfrm>
            <a:off x="1681317" y="1543667"/>
            <a:ext cx="2143432" cy="6194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Buckets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AFAAA-7350-335C-E312-05535C0A94C7}"/>
              </a:ext>
            </a:extLst>
          </p:cNvPr>
          <p:cNvSpPr/>
          <p:nvPr/>
        </p:nvSpPr>
        <p:spPr>
          <a:xfrm>
            <a:off x="4852220" y="1607576"/>
            <a:ext cx="2143432" cy="86523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Partitions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98BD0-AF1F-7804-1256-F7859F2B8B65}"/>
              </a:ext>
            </a:extLst>
          </p:cNvPr>
          <p:cNvSpPr/>
          <p:nvPr/>
        </p:nvSpPr>
        <p:spPr>
          <a:xfrm>
            <a:off x="8023123" y="1730478"/>
            <a:ext cx="2143432" cy="148467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F6D550-F146-70F7-394E-A5CA61A3638A}"/>
              </a:ext>
            </a:extLst>
          </p:cNvPr>
          <p:cNvSpPr/>
          <p:nvPr/>
        </p:nvSpPr>
        <p:spPr>
          <a:xfrm>
            <a:off x="1681317" y="2163099"/>
            <a:ext cx="2143432" cy="6194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Buckets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557DA5-58BF-98B4-F4AD-513952D46E01}"/>
              </a:ext>
            </a:extLst>
          </p:cNvPr>
          <p:cNvSpPr/>
          <p:nvPr/>
        </p:nvSpPr>
        <p:spPr>
          <a:xfrm>
            <a:off x="1681317" y="2782531"/>
            <a:ext cx="2143432" cy="6194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Buckets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97B58F-C066-AE84-06F9-672962F517E6}"/>
              </a:ext>
            </a:extLst>
          </p:cNvPr>
          <p:cNvSpPr/>
          <p:nvPr/>
        </p:nvSpPr>
        <p:spPr>
          <a:xfrm>
            <a:off x="4852220" y="2472814"/>
            <a:ext cx="2143432" cy="86523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Partitions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D651934-BAE9-94C7-154E-ED1C0DC9CB08}"/>
              </a:ext>
            </a:extLst>
          </p:cNvPr>
          <p:cNvSpPr/>
          <p:nvPr/>
        </p:nvSpPr>
        <p:spPr>
          <a:xfrm>
            <a:off x="3977150" y="2163099"/>
            <a:ext cx="717754" cy="6194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F0EBF6C-AFCE-3FE3-7DB7-A82AFBC3E156}"/>
              </a:ext>
            </a:extLst>
          </p:cNvPr>
          <p:cNvSpPr/>
          <p:nvPr/>
        </p:nvSpPr>
        <p:spPr>
          <a:xfrm>
            <a:off x="7150510" y="2163097"/>
            <a:ext cx="717754" cy="6194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97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6098DA-18F9-A657-19FF-25EE38D66F7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 Organization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D8890-F261-676D-ED6E-7C5EBD286731}"/>
              </a:ext>
            </a:extLst>
          </p:cNvPr>
          <p:cNvSpPr/>
          <p:nvPr/>
        </p:nvSpPr>
        <p:spPr>
          <a:xfrm>
            <a:off x="1681317" y="1543667"/>
            <a:ext cx="2143432" cy="6194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Buckets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AFAAA-7350-335C-E312-05535C0A94C7}"/>
              </a:ext>
            </a:extLst>
          </p:cNvPr>
          <p:cNvSpPr/>
          <p:nvPr/>
        </p:nvSpPr>
        <p:spPr>
          <a:xfrm>
            <a:off x="4852220" y="1607576"/>
            <a:ext cx="2143432" cy="86523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Partitions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98BD0-AF1F-7804-1256-F7859F2B8B65}"/>
              </a:ext>
            </a:extLst>
          </p:cNvPr>
          <p:cNvSpPr/>
          <p:nvPr/>
        </p:nvSpPr>
        <p:spPr>
          <a:xfrm>
            <a:off x="8023123" y="1730478"/>
            <a:ext cx="2143432" cy="1484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F6D550-F146-70F7-394E-A5CA61A3638A}"/>
              </a:ext>
            </a:extLst>
          </p:cNvPr>
          <p:cNvSpPr/>
          <p:nvPr/>
        </p:nvSpPr>
        <p:spPr>
          <a:xfrm>
            <a:off x="1681317" y="2163099"/>
            <a:ext cx="2143432" cy="6194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Buckets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557DA5-58BF-98B4-F4AD-513952D46E01}"/>
              </a:ext>
            </a:extLst>
          </p:cNvPr>
          <p:cNvSpPr/>
          <p:nvPr/>
        </p:nvSpPr>
        <p:spPr>
          <a:xfrm>
            <a:off x="1681317" y="2782531"/>
            <a:ext cx="2143432" cy="6194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Buckets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97B58F-C066-AE84-06F9-672962F517E6}"/>
              </a:ext>
            </a:extLst>
          </p:cNvPr>
          <p:cNvSpPr/>
          <p:nvPr/>
        </p:nvSpPr>
        <p:spPr>
          <a:xfrm>
            <a:off x="4852220" y="2472814"/>
            <a:ext cx="2143432" cy="86523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Partitions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D651934-BAE9-94C7-154E-ED1C0DC9CB08}"/>
              </a:ext>
            </a:extLst>
          </p:cNvPr>
          <p:cNvSpPr/>
          <p:nvPr/>
        </p:nvSpPr>
        <p:spPr>
          <a:xfrm>
            <a:off x="3977150" y="2163099"/>
            <a:ext cx="717754" cy="6194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F0EBF6C-AFCE-3FE3-7DB7-A82AFBC3E156}"/>
              </a:ext>
            </a:extLst>
          </p:cNvPr>
          <p:cNvSpPr/>
          <p:nvPr/>
        </p:nvSpPr>
        <p:spPr>
          <a:xfrm>
            <a:off x="7150510" y="2163097"/>
            <a:ext cx="717754" cy="6194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CAFB95-F9FE-4457-8B5F-A3F0EEE57652}"/>
              </a:ext>
            </a:extLst>
          </p:cNvPr>
          <p:cNvSpPr txBox="1"/>
          <p:nvPr/>
        </p:nvSpPr>
        <p:spPr>
          <a:xfrm>
            <a:off x="2192593" y="4013967"/>
            <a:ext cx="80722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Structured similarly to any other relational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Stored as a directory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External tables can be defined based on already existing files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39D533-DC1D-F501-A559-CDB06D21CFA9}"/>
              </a:ext>
            </a:extLst>
          </p:cNvPr>
          <p:cNvSpPr/>
          <p:nvPr/>
        </p:nvSpPr>
        <p:spPr>
          <a:xfrm>
            <a:off x="993056" y="5252831"/>
            <a:ext cx="10471356" cy="1074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0840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6098DA-18F9-A657-19FF-25EE38D66F7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 Organization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D8890-F261-676D-ED6E-7C5EBD286731}"/>
              </a:ext>
            </a:extLst>
          </p:cNvPr>
          <p:cNvSpPr/>
          <p:nvPr/>
        </p:nvSpPr>
        <p:spPr>
          <a:xfrm>
            <a:off x="1681317" y="1543667"/>
            <a:ext cx="2143432" cy="6194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Buckets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AFAAA-7350-335C-E312-05535C0A94C7}"/>
              </a:ext>
            </a:extLst>
          </p:cNvPr>
          <p:cNvSpPr/>
          <p:nvPr/>
        </p:nvSpPr>
        <p:spPr>
          <a:xfrm>
            <a:off x="4852220" y="1607576"/>
            <a:ext cx="2143432" cy="8652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Partitions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98BD0-AF1F-7804-1256-F7859F2B8B65}"/>
              </a:ext>
            </a:extLst>
          </p:cNvPr>
          <p:cNvSpPr/>
          <p:nvPr/>
        </p:nvSpPr>
        <p:spPr>
          <a:xfrm>
            <a:off x="8023123" y="1730478"/>
            <a:ext cx="2143432" cy="148467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F6D550-F146-70F7-394E-A5CA61A3638A}"/>
              </a:ext>
            </a:extLst>
          </p:cNvPr>
          <p:cNvSpPr/>
          <p:nvPr/>
        </p:nvSpPr>
        <p:spPr>
          <a:xfrm>
            <a:off x="1681317" y="2163099"/>
            <a:ext cx="2143432" cy="6194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Buckets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557DA5-58BF-98B4-F4AD-513952D46E01}"/>
              </a:ext>
            </a:extLst>
          </p:cNvPr>
          <p:cNvSpPr/>
          <p:nvPr/>
        </p:nvSpPr>
        <p:spPr>
          <a:xfrm>
            <a:off x="1681317" y="2782531"/>
            <a:ext cx="2143432" cy="6194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Buckets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97B58F-C066-AE84-06F9-672962F517E6}"/>
              </a:ext>
            </a:extLst>
          </p:cNvPr>
          <p:cNvSpPr/>
          <p:nvPr/>
        </p:nvSpPr>
        <p:spPr>
          <a:xfrm>
            <a:off x="4852220" y="2472814"/>
            <a:ext cx="2143432" cy="86523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Partitions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D651934-BAE9-94C7-154E-ED1C0DC9CB08}"/>
              </a:ext>
            </a:extLst>
          </p:cNvPr>
          <p:cNvSpPr/>
          <p:nvPr/>
        </p:nvSpPr>
        <p:spPr>
          <a:xfrm>
            <a:off x="3977150" y="2163099"/>
            <a:ext cx="717754" cy="6194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F0EBF6C-AFCE-3FE3-7DB7-A82AFBC3E156}"/>
              </a:ext>
            </a:extLst>
          </p:cNvPr>
          <p:cNvSpPr/>
          <p:nvPr/>
        </p:nvSpPr>
        <p:spPr>
          <a:xfrm>
            <a:off x="7150510" y="2163097"/>
            <a:ext cx="717754" cy="6194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CAFB95-F9FE-4457-8B5F-A3F0EEE57652}"/>
              </a:ext>
            </a:extLst>
          </p:cNvPr>
          <p:cNvSpPr txBox="1"/>
          <p:nvPr/>
        </p:nvSpPr>
        <p:spPr>
          <a:xfrm>
            <a:off x="2222091" y="3962132"/>
            <a:ext cx="77478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Each table can have one or more partition key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Partition Keys determine how data is physically organized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Entries related to key P having value V are stored in the </a:t>
            </a:r>
            <a:r>
              <a:rPr lang="en-US" sz="2800" i="1" dirty="0"/>
              <a:t>&lt;table location&gt;/P=V </a:t>
            </a:r>
            <a:r>
              <a:rPr lang="en-US" sz="2800" dirty="0"/>
              <a:t>directory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69833E-F98A-BDE6-6E2B-F8374F3CE71B}"/>
              </a:ext>
            </a:extLst>
          </p:cNvPr>
          <p:cNvSpPr/>
          <p:nvPr/>
        </p:nvSpPr>
        <p:spPr>
          <a:xfrm>
            <a:off x="993056" y="5542614"/>
            <a:ext cx="10471356" cy="1074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448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ED058A-5068-EE36-60DD-50665347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Business Card</a:t>
            </a:r>
          </a:p>
        </p:txBody>
      </p:sp>
      <p:pic>
        <p:nvPicPr>
          <p:cNvPr id="6" name="Picture 5" descr="A yellow and black bee&#10;&#10;Description automatically generated">
            <a:extLst>
              <a:ext uri="{FF2B5EF4-FFF2-40B4-BE49-F238E27FC236}">
                <a16:creationId xmlns:a16="http://schemas.microsoft.com/office/drawing/2014/main" id="{7B126A46-78B9-DD07-0F7D-795FC7500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1613431"/>
            <a:ext cx="3570492" cy="3631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EC1E6-A203-369B-5532-978C28A1FD80}"/>
              </a:ext>
            </a:extLst>
          </p:cNvPr>
          <p:cNvSpPr txBox="1"/>
          <p:nvPr/>
        </p:nvSpPr>
        <p:spPr>
          <a:xfrm>
            <a:off x="4689331" y="1874727"/>
            <a:ext cx="67947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Originally created by Facebook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Supports standards DB connectors (e.g. JDBC)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Provides a procedural language named HPL-SQL</a:t>
            </a:r>
          </a:p>
        </p:txBody>
      </p:sp>
    </p:spTree>
    <p:extLst>
      <p:ext uri="{BB962C8B-B14F-4D97-AF65-F5344CB8AC3E}">
        <p14:creationId xmlns:p14="http://schemas.microsoft.com/office/powerpoint/2010/main" val="731516675"/>
      </p:ext>
    </p:extLst>
  </p:cSld>
  <p:clrMapOvr>
    <a:masterClrMapping/>
  </p:clrMapOvr>
  <p:transition spd="slow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6098DA-18F9-A657-19FF-25EE38D66F7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 Organization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D8890-F261-676D-ED6E-7C5EBD286731}"/>
              </a:ext>
            </a:extLst>
          </p:cNvPr>
          <p:cNvSpPr/>
          <p:nvPr/>
        </p:nvSpPr>
        <p:spPr>
          <a:xfrm>
            <a:off x="1681317" y="1543667"/>
            <a:ext cx="2143432" cy="619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Buckets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AFAAA-7350-335C-E312-05535C0A94C7}"/>
              </a:ext>
            </a:extLst>
          </p:cNvPr>
          <p:cNvSpPr/>
          <p:nvPr/>
        </p:nvSpPr>
        <p:spPr>
          <a:xfrm>
            <a:off x="4852220" y="1607576"/>
            <a:ext cx="2143432" cy="86523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Partitions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98BD0-AF1F-7804-1256-F7859F2B8B65}"/>
              </a:ext>
            </a:extLst>
          </p:cNvPr>
          <p:cNvSpPr/>
          <p:nvPr/>
        </p:nvSpPr>
        <p:spPr>
          <a:xfrm>
            <a:off x="8023123" y="1730478"/>
            <a:ext cx="2143432" cy="148467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F6D550-F146-70F7-394E-A5CA61A3638A}"/>
              </a:ext>
            </a:extLst>
          </p:cNvPr>
          <p:cNvSpPr/>
          <p:nvPr/>
        </p:nvSpPr>
        <p:spPr>
          <a:xfrm>
            <a:off x="1681317" y="2163099"/>
            <a:ext cx="2143432" cy="6194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Buckets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557DA5-58BF-98B4-F4AD-513952D46E01}"/>
              </a:ext>
            </a:extLst>
          </p:cNvPr>
          <p:cNvSpPr/>
          <p:nvPr/>
        </p:nvSpPr>
        <p:spPr>
          <a:xfrm>
            <a:off x="1681317" y="2782531"/>
            <a:ext cx="2143432" cy="6194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Buckets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97B58F-C066-AE84-06F9-672962F517E6}"/>
              </a:ext>
            </a:extLst>
          </p:cNvPr>
          <p:cNvSpPr/>
          <p:nvPr/>
        </p:nvSpPr>
        <p:spPr>
          <a:xfrm>
            <a:off x="4852220" y="2472814"/>
            <a:ext cx="2143432" cy="86523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Partitions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D651934-BAE9-94C7-154E-ED1C0DC9CB08}"/>
              </a:ext>
            </a:extLst>
          </p:cNvPr>
          <p:cNvSpPr/>
          <p:nvPr/>
        </p:nvSpPr>
        <p:spPr>
          <a:xfrm>
            <a:off x="3977150" y="2163099"/>
            <a:ext cx="717754" cy="6194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F0EBF6C-AFCE-3FE3-7DB7-A82AFBC3E156}"/>
              </a:ext>
            </a:extLst>
          </p:cNvPr>
          <p:cNvSpPr/>
          <p:nvPr/>
        </p:nvSpPr>
        <p:spPr>
          <a:xfrm>
            <a:off x="7150510" y="2163097"/>
            <a:ext cx="717754" cy="6194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CAFB95-F9FE-4457-8B5F-A3F0EEE57652}"/>
              </a:ext>
            </a:extLst>
          </p:cNvPr>
          <p:cNvSpPr txBox="1"/>
          <p:nvPr/>
        </p:nvSpPr>
        <p:spPr>
          <a:xfrm>
            <a:off x="2222091" y="4012374"/>
            <a:ext cx="77478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Entries in a partition are divided based on their hashes into buckets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Buckets are stored as files in the partition directory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Bucket files can be used to sample partitions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BCF133-FEA2-F1D2-3669-6D27B02CDE7C}"/>
              </a:ext>
            </a:extLst>
          </p:cNvPr>
          <p:cNvSpPr/>
          <p:nvPr/>
        </p:nvSpPr>
        <p:spPr>
          <a:xfrm>
            <a:off x="993056" y="5914916"/>
            <a:ext cx="10471356" cy="75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6310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eaf on a brick surface&#10;&#10;Description automatically generated">
            <a:extLst>
              <a:ext uri="{FF2B5EF4-FFF2-40B4-BE49-F238E27FC236}">
                <a16:creationId xmlns:a16="http://schemas.microsoft.com/office/drawing/2014/main" id="{ECEC7FD9-0A97-D4CC-0AFE-E43BFE1E0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8" r="2548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2D80EB2-F0AA-794C-A73E-57FDB1B9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767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</a:p>
        </p:txBody>
      </p:sp>
      <p:graphicFrame>
        <p:nvGraphicFramePr>
          <p:cNvPr id="23" name="TextBox 4">
            <a:extLst>
              <a:ext uri="{FF2B5EF4-FFF2-40B4-BE49-F238E27FC236}">
                <a16:creationId xmlns:a16="http://schemas.microsoft.com/office/drawing/2014/main" id="{2897B6B9-BFE9-5FB0-F404-63800A74BBCD}"/>
              </a:ext>
            </a:extLst>
          </p:cNvPr>
          <p:cNvGraphicFramePr/>
          <p:nvPr/>
        </p:nvGraphicFramePr>
        <p:xfrm>
          <a:off x="956187" y="1664704"/>
          <a:ext cx="4619621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3752F89-6BD4-CDAD-7C67-BDCB70038618}"/>
              </a:ext>
            </a:extLst>
          </p:cNvPr>
          <p:cNvSpPr/>
          <p:nvPr/>
        </p:nvSpPr>
        <p:spPr>
          <a:xfrm>
            <a:off x="884903" y="3510116"/>
            <a:ext cx="4817807" cy="220242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4A1F74-7CC0-5F79-EBAE-8A88E0DF35A5}"/>
              </a:ext>
            </a:extLst>
          </p:cNvPr>
          <p:cNvSpPr/>
          <p:nvPr/>
        </p:nvSpPr>
        <p:spPr>
          <a:xfrm>
            <a:off x="884903" y="1349630"/>
            <a:ext cx="4817807" cy="153122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8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cubes with white edges&#10;&#10;Description automatically generated with medium confidence">
            <a:extLst>
              <a:ext uri="{FF2B5EF4-FFF2-40B4-BE49-F238E27FC236}">
                <a16:creationId xmlns:a16="http://schemas.microsoft.com/office/drawing/2014/main" id="{53B5DE77-785C-2528-B2DF-64B98D16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31" y="3743476"/>
            <a:ext cx="1405861" cy="140586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C8288E-3A35-36A9-01E2-B789E1A0C038}"/>
              </a:ext>
            </a:extLst>
          </p:cNvPr>
          <p:cNvSpPr/>
          <p:nvPr/>
        </p:nvSpPr>
        <p:spPr>
          <a:xfrm>
            <a:off x="3023420" y="3151239"/>
            <a:ext cx="2133600" cy="924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HDFS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49BDF0-957E-2E49-98DE-182EC687C883}"/>
              </a:ext>
            </a:extLst>
          </p:cNvPr>
          <p:cNvSpPr/>
          <p:nvPr/>
        </p:nvSpPr>
        <p:spPr>
          <a:xfrm>
            <a:off x="2989007" y="3047999"/>
            <a:ext cx="2182761" cy="10471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ogo with black text&#10;&#10;Description automatically generated">
            <a:extLst>
              <a:ext uri="{FF2B5EF4-FFF2-40B4-BE49-F238E27FC236}">
                <a16:creationId xmlns:a16="http://schemas.microsoft.com/office/drawing/2014/main" id="{151DCD86-5E96-4207-02F4-A4A2C20D3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3850055"/>
            <a:ext cx="2297060" cy="11927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B9CA4EA-90E6-B33A-E8A8-D26AB85BE1B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High-level Architecture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55FAF5-9030-19F4-CFBC-4BA183E18515}"/>
              </a:ext>
            </a:extLst>
          </p:cNvPr>
          <p:cNvSpPr/>
          <p:nvPr/>
        </p:nvSpPr>
        <p:spPr>
          <a:xfrm>
            <a:off x="5029200" y="983226"/>
            <a:ext cx="2133600" cy="924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Hive</a:t>
            </a:r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EE1FAAAC-0AE6-6903-F37A-5DDF8BDB08E0}"/>
              </a:ext>
            </a:extLst>
          </p:cNvPr>
          <p:cNvSpPr/>
          <p:nvPr/>
        </p:nvSpPr>
        <p:spPr>
          <a:xfrm rot="16200000" flipH="1">
            <a:off x="4717025" y="2347454"/>
            <a:ext cx="1966454" cy="1086464"/>
          </a:xfrm>
          <a:prstGeom prst="bentUp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3D0546-1B71-BB5B-12F7-ABFA5E89659B}"/>
              </a:ext>
            </a:extLst>
          </p:cNvPr>
          <p:cNvSpPr/>
          <p:nvPr/>
        </p:nvSpPr>
        <p:spPr>
          <a:xfrm>
            <a:off x="7059561" y="3151239"/>
            <a:ext cx="2133600" cy="924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Hadoop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DB08C8CF-9538-4CF1-2DB2-1D11A88D0325}"/>
              </a:ext>
            </a:extLst>
          </p:cNvPr>
          <p:cNvSpPr/>
          <p:nvPr/>
        </p:nvSpPr>
        <p:spPr>
          <a:xfrm rot="5400000">
            <a:off x="5533102" y="2347454"/>
            <a:ext cx="1966454" cy="1086464"/>
          </a:xfrm>
          <a:prstGeom prst="bentUp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FB9CED-4FBC-433B-3890-45EDDF0453CF}"/>
              </a:ext>
            </a:extLst>
          </p:cNvPr>
          <p:cNvSpPr/>
          <p:nvPr/>
        </p:nvSpPr>
        <p:spPr>
          <a:xfrm>
            <a:off x="7044813" y="3055739"/>
            <a:ext cx="2182761" cy="10471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A5D6DBF3-C2A6-FFE1-393C-3F241329797F}"/>
              </a:ext>
            </a:extLst>
          </p:cNvPr>
          <p:cNvCxnSpPr>
            <a:stCxn id="13" idx="3"/>
            <a:endCxn id="5" idx="3"/>
          </p:cNvCxnSpPr>
          <p:nvPr/>
        </p:nvCxnSpPr>
        <p:spPr>
          <a:xfrm flipH="1" flipV="1">
            <a:off x="7162800" y="1445342"/>
            <a:ext cx="3154310" cy="3001065"/>
          </a:xfrm>
          <a:prstGeom prst="bentConnector3">
            <a:avLst>
              <a:gd name="adj1" fmla="val -7247"/>
            </a:avLst>
          </a:prstGeom>
          <a:ln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3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 animBg="1"/>
      <p:bldP spid="9" grpId="0" animBg="1"/>
      <p:bldP spid="6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C8288E-3A35-36A9-01E2-B789E1A0C038}"/>
              </a:ext>
            </a:extLst>
          </p:cNvPr>
          <p:cNvSpPr/>
          <p:nvPr/>
        </p:nvSpPr>
        <p:spPr>
          <a:xfrm>
            <a:off x="3023420" y="3151239"/>
            <a:ext cx="2133600" cy="924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HDFS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9CA4EA-90E6-B33A-E8A8-D26AB85BE1B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High-level Architecture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55FAF5-9030-19F4-CFBC-4BA183E18515}"/>
              </a:ext>
            </a:extLst>
          </p:cNvPr>
          <p:cNvSpPr/>
          <p:nvPr/>
        </p:nvSpPr>
        <p:spPr>
          <a:xfrm>
            <a:off x="5029200" y="983226"/>
            <a:ext cx="2133600" cy="924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Hive</a:t>
            </a:r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EE1FAAAC-0AE6-6903-F37A-5DDF8BDB08E0}"/>
              </a:ext>
            </a:extLst>
          </p:cNvPr>
          <p:cNvSpPr/>
          <p:nvPr/>
        </p:nvSpPr>
        <p:spPr>
          <a:xfrm rot="16200000" flipH="1">
            <a:off x="4717025" y="2347454"/>
            <a:ext cx="1966454" cy="1086464"/>
          </a:xfrm>
          <a:prstGeom prst="bentUp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3D0546-1B71-BB5B-12F7-ABFA5E89659B}"/>
              </a:ext>
            </a:extLst>
          </p:cNvPr>
          <p:cNvSpPr/>
          <p:nvPr/>
        </p:nvSpPr>
        <p:spPr>
          <a:xfrm>
            <a:off x="7059561" y="3151239"/>
            <a:ext cx="2133600" cy="924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Hadoop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DB08C8CF-9538-4CF1-2DB2-1D11A88D0325}"/>
              </a:ext>
            </a:extLst>
          </p:cNvPr>
          <p:cNvSpPr/>
          <p:nvPr/>
        </p:nvSpPr>
        <p:spPr>
          <a:xfrm rot="5400000">
            <a:off x="5533102" y="2347454"/>
            <a:ext cx="1966454" cy="1086464"/>
          </a:xfrm>
          <a:prstGeom prst="bentUp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4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black bee&#10;&#10;Description automatically generated">
            <a:extLst>
              <a:ext uri="{FF2B5EF4-FFF2-40B4-BE49-F238E27FC236}">
                <a16:creationId xmlns:a16="http://schemas.microsoft.com/office/drawing/2014/main" id="{4BE4D6F4-92EE-EA1D-4C90-19DF81460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48" y="1017757"/>
            <a:ext cx="1048495" cy="1066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D57EE9-AF36-1A09-ECD5-1C2546EC9AA9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Architecture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D4C23-CCAB-BB70-62B6-35553A4CBC2A}"/>
              </a:ext>
            </a:extLst>
          </p:cNvPr>
          <p:cNvSpPr/>
          <p:nvPr/>
        </p:nvSpPr>
        <p:spPr>
          <a:xfrm>
            <a:off x="7969045" y="1081547"/>
            <a:ext cx="3623187" cy="485713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3C19A-6867-DA09-C43B-30CC1A95F75A}"/>
              </a:ext>
            </a:extLst>
          </p:cNvPr>
          <p:cNvSpPr/>
          <p:nvPr/>
        </p:nvSpPr>
        <p:spPr>
          <a:xfrm>
            <a:off x="1936955" y="1081546"/>
            <a:ext cx="4911214" cy="485713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yellow elephant with a black background&#10;&#10;Description automatically generated">
            <a:extLst>
              <a:ext uri="{FF2B5EF4-FFF2-40B4-BE49-F238E27FC236}">
                <a16:creationId xmlns:a16="http://schemas.microsoft.com/office/drawing/2014/main" id="{69F58AF3-5F7B-0CF1-F4A9-2D0D17771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447" y="1175451"/>
            <a:ext cx="1012608" cy="9086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E613FE-EC53-4451-E3E4-98AD5F507F1D}"/>
              </a:ext>
            </a:extLst>
          </p:cNvPr>
          <p:cNvSpPr/>
          <p:nvPr/>
        </p:nvSpPr>
        <p:spPr>
          <a:xfrm>
            <a:off x="4959626" y="3906078"/>
            <a:ext cx="1888542" cy="2032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81241D-78BC-B1C6-B114-13C60800BBB7}"/>
              </a:ext>
            </a:extLst>
          </p:cNvPr>
          <p:cNvCxnSpPr>
            <a:cxnSpLocks/>
          </p:cNvCxnSpPr>
          <p:nvPr/>
        </p:nvCxnSpPr>
        <p:spPr>
          <a:xfrm flipV="1">
            <a:off x="4947123" y="3906077"/>
            <a:ext cx="0" cy="203260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B0E00D-D90A-3DF7-3663-D520E5E52A17}"/>
              </a:ext>
            </a:extLst>
          </p:cNvPr>
          <p:cNvCxnSpPr>
            <a:cxnSpLocks/>
          </p:cNvCxnSpPr>
          <p:nvPr/>
        </p:nvCxnSpPr>
        <p:spPr>
          <a:xfrm flipH="1">
            <a:off x="4959626" y="3906078"/>
            <a:ext cx="188854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E17476-A7FE-D8BA-497B-9A52B736849F}"/>
              </a:ext>
            </a:extLst>
          </p:cNvPr>
          <p:cNvGrpSpPr/>
          <p:nvPr/>
        </p:nvGrpSpPr>
        <p:grpSpPr>
          <a:xfrm>
            <a:off x="8453412" y="1849083"/>
            <a:ext cx="853715" cy="830644"/>
            <a:chOff x="5186013" y="3716012"/>
            <a:chExt cx="853715" cy="830644"/>
          </a:xfrm>
          <a:solidFill>
            <a:srgbClr val="00B050"/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F08A51F-92F0-9062-EB67-FD8DFFA3F64D}"/>
                </a:ext>
              </a:extLst>
            </p:cNvPr>
            <p:cNvSpPr/>
            <p:nvPr/>
          </p:nvSpPr>
          <p:spPr>
            <a:xfrm>
              <a:off x="5186013" y="3716012"/>
              <a:ext cx="853715" cy="8306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cartoon of a ghost&#10;&#10;Description automatically generated">
              <a:extLst>
                <a:ext uri="{FF2B5EF4-FFF2-40B4-BE49-F238E27FC236}">
                  <a16:creationId xmlns:a16="http://schemas.microsoft.com/office/drawing/2014/main" id="{9232B4E5-C830-A936-0F8F-71A2B86B7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6" y="3798859"/>
              <a:ext cx="644308" cy="671472"/>
            </a:xfrm>
            <a:prstGeom prst="rect">
              <a:avLst/>
            </a:prstGeom>
            <a:grpFill/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09D58BE-4FF7-14F6-5121-C39F31097D1E}"/>
              </a:ext>
            </a:extLst>
          </p:cNvPr>
          <p:cNvSpPr txBox="1"/>
          <p:nvPr/>
        </p:nvSpPr>
        <p:spPr>
          <a:xfrm>
            <a:off x="9414890" y="1813065"/>
            <a:ext cx="1329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Resource</a:t>
            </a:r>
          </a:p>
          <a:p>
            <a:r>
              <a:rPr lang="en-US" sz="2400" dirty="0"/>
              <a:t>Manager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534952-E152-37BD-EEE7-BA34C0A30176}"/>
              </a:ext>
            </a:extLst>
          </p:cNvPr>
          <p:cNvGrpSpPr/>
          <p:nvPr/>
        </p:nvGrpSpPr>
        <p:grpSpPr>
          <a:xfrm>
            <a:off x="8453412" y="4203283"/>
            <a:ext cx="847598" cy="813218"/>
            <a:chOff x="5192130" y="847244"/>
            <a:chExt cx="847598" cy="81321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A90E082-F012-30A8-9118-15D0A216F8FF}"/>
                </a:ext>
              </a:extLst>
            </p:cNvPr>
            <p:cNvSpPr/>
            <p:nvPr/>
          </p:nvSpPr>
          <p:spPr>
            <a:xfrm>
              <a:off x="5192130" y="847244"/>
              <a:ext cx="847598" cy="8132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A cartoon of a ghost&#10;&#10;Description automatically generated">
              <a:extLst>
                <a:ext uri="{FF2B5EF4-FFF2-40B4-BE49-F238E27FC236}">
                  <a16:creationId xmlns:a16="http://schemas.microsoft.com/office/drawing/2014/main" id="{A041C00A-30A6-60AD-83AA-0A78A3656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7" y="920336"/>
              <a:ext cx="644308" cy="671472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EF487A9-90E2-F386-9D63-AFD3BB7C98D5}"/>
              </a:ext>
            </a:extLst>
          </p:cNvPr>
          <p:cNvSpPr txBox="1"/>
          <p:nvPr/>
        </p:nvSpPr>
        <p:spPr>
          <a:xfrm>
            <a:off x="9414890" y="4312275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Namenode</a:t>
            </a:r>
            <a:endParaRPr lang="en-US" sz="24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1ABB842-A712-401D-ED1E-B63451B172F6}"/>
              </a:ext>
            </a:extLst>
          </p:cNvPr>
          <p:cNvSpPr/>
          <p:nvPr/>
        </p:nvSpPr>
        <p:spPr>
          <a:xfrm>
            <a:off x="4959626" y="1605645"/>
            <a:ext cx="1576080" cy="1317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Execution Engine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FD3DAA-BF55-135F-9538-44681CC0469F}"/>
              </a:ext>
            </a:extLst>
          </p:cNvPr>
          <p:cNvSpPr/>
          <p:nvPr/>
        </p:nvSpPr>
        <p:spPr>
          <a:xfrm>
            <a:off x="3010454" y="3038157"/>
            <a:ext cx="1278979" cy="11651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Driver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3FB98EC-F417-ABCB-20EB-1C7C0C3CF518}"/>
              </a:ext>
            </a:extLst>
          </p:cNvPr>
          <p:cNvSpPr/>
          <p:nvPr/>
        </p:nvSpPr>
        <p:spPr>
          <a:xfrm>
            <a:off x="2890990" y="4611328"/>
            <a:ext cx="1468678" cy="11651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Compiler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5A3A8BC-FACA-D27D-BFCE-DFE264AE5ECE}"/>
              </a:ext>
            </a:extLst>
          </p:cNvPr>
          <p:cNvSpPr/>
          <p:nvPr/>
        </p:nvSpPr>
        <p:spPr>
          <a:xfrm>
            <a:off x="1654678" y="2439354"/>
            <a:ext cx="575732" cy="21705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UI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BAC7363-4A12-54EA-E5D4-2148C107E432}"/>
              </a:ext>
            </a:extLst>
          </p:cNvPr>
          <p:cNvSpPr/>
          <p:nvPr/>
        </p:nvSpPr>
        <p:spPr>
          <a:xfrm>
            <a:off x="5348062" y="4481145"/>
            <a:ext cx="1613986" cy="16115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Metastore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35" name="Picture 34" descr="A purple and yellow object&#10;&#10;Description automatically generated">
            <a:extLst>
              <a:ext uri="{FF2B5EF4-FFF2-40B4-BE49-F238E27FC236}">
                <a16:creationId xmlns:a16="http://schemas.microsoft.com/office/drawing/2014/main" id="{DB2E64E7-8EE5-021F-D995-73A1FF6E8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9" y="4609892"/>
            <a:ext cx="1019181" cy="101918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C7D8ACC-4956-6792-2302-3D1F3DA2BB05}"/>
              </a:ext>
            </a:extLst>
          </p:cNvPr>
          <p:cNvSpPr/>
          <p:nvPr/>
        </p:nvSpPr>
        <p:spPr>
          <a:xfrm>
            <a:off x="422787" y="2603402"/>
            <a:ext cx="919428" cy="43475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FA19FA7-CAE8-B114-BF8A-A13879148BB2}"/>
              </a:ext>
            </a:extLst>
          </p:cNvPr>
          <p:cNvSpPr/>
          <p:nvPr/>
        </p:nvSpPr>
        <p:spPr>
          <a:xfrm>
            <a:off x="422787" y="3211622"/>
            <a:ext cx="919428" cy="43475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F0A2E29-49C3-36D2-0368-BFD0AD9FC901}"/>
              </a:ext>
            </a:extLst>
          </p:cNvPr>
          <p:cNvSpPr/>
          <p:nvPr/>
        </p:nvSpPr>
        <p:spPr>
          <a:xfrm>
            <a:off x="429133" y="3819842"/>
            <a:ext cx="919428" cy="43475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243A4-5046-00EC-F4FC-7EADAACFB4A0}"/>
              </a:ext>
            </a:extLst>
          </p:cNvPr>
          <p:cNvSpPr txBox="1"/>
          <p:nvPr/>
        </p:nvSpPr>
        <p:spPr>
          <a:xfrm>
            <a:off x="320251" y="4305989"/>
            <a:ext cx="869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DDL</a:t>
            </a:r>
          </a:p>
          <a:p>
            <a:r>
              <a:rPr lang="en-US" sz="2400" dirty="0"/>
              <a:t>DML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3290B2-D6D5-6B25-B48C-0AC6C0982CDD}"/>
              </a:ext>
            </a:extLst>
          </p:cNvPr>
          <p:cNvCxnSpPr/>
          <p:nvPr/>
        </p:nvCxnSpPr>
        <p:spPr>
          <a:xfrm>
            <a:off x="6848168" y="2192594"/>
            <a:ext cx="1120877" cy="0"/>
          </a:xfrm>
          <a:prstGeom prst="straightConnector1">
            <a:avLst/>
          </a:prstGeom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5938E7-446A-3385-DFB3-BFC27F0E05FB}"/>
              </a:ext>
            </a:extLst>
          </p:cNvPr>
          <p:cNvCxnSpPr/>
          <p:nvPr/>
        </p:nvCxnSpPr>
        <p:spPr>
          <a:xfrm>
            <a:off x="6848168" y="2679727"/>
            <a:ext cx="1120877" cy="0"/>
          </a:xfrm>
          <a:prstGeom prst="straightConnector1">
            <a:avLst/>
          </a:prstGeom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54A40E6-6704-2EDA-B35C-FDBC199C35DA}"/>
              </a:ext>
            </a:extLst>
          </p:cNvPr>
          <p:cNvCxnSpPr/>
          <p:nvPr/>
        </p:nvCxnSpPr>
        <p:spPr>
          <a:xfrm>
            <a:off x="6848168" y="3192394"/>
            <a:ext cx="1120877" cy="0"/>
          </a:xfrm>
          <a:prstGeom prst="straightConnector1">
            <a:avLst/>
          </a:prstGeom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397EA28-24C5-8790-EF38-93CB336E25A2}"/>
              </a:ext>
            </a:extLst>
          </p:cNvPr>
          <p:cNvSpPr txBox="1"/>
          <p:nvPr/>
        </p:nvSpPr>
        <p:spPr>
          <a:xfrm>
            <a:off x="4062008" y="95514"/>
            <a:ext cx="557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Executes the plan created by a compiler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DAG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0527A9-4961-4A2F-9B7A-2CB806A4EF20}"/>
              </a:ext>
            </a:extLst>
          </p:cNvPr>
          <p:cNvSpPr txBox="1"/>
          <p:nvPr/>
        </p:nvSpPr>
        <p:spPr>
          <a:xfrm>
            <a:off x="4461315" y="4392443"/>
            <a:ext cx="3890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Parses the input/query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Optimizes query using rel. algebra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Type checking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Creates a MapReduce based execution plan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7B83CE-14BF-0295-6B35-26D0123436E0}"/>
              </a:ext>
            </a:extLst>
          </p:cNvPr>
          <p:cNvSpPr txBox="1"/>
          <p:nvPr/>
        </p:nvSpPr>
        <p:spPr>
          <a:xfrm>
            <a:off x="2890990" y="5998517"/>
            <a:ext cx="7425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Stores metadata about HIVE tables, types, serializers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Classic ACID compliant DBMS, e.g., MariaDB</a:t>
            </a:r>
          </a:p>
        </p:txBody>
      </p:sp>
    </p:spTree>
    <p:extLst>
      <p:ext uri="{BB962C8B-B14F-4D97-AF65-F5344CB8AC3E}">
        <p14:creationId xmlns:p14="http://schemas.microsoft.com/office/powerpoint/2010/main" val="381432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8" grpId="0"/>
      <p:bldP spid="18" grpId="1"/>
      <p:bldP spid="19" grpId="0"/>
      <p:bldP spid="19" grpId="1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black bee&#10;&#10;Description automatically generated">
            <a:extLst>
              <a:ext uri="{FF2B5EF4-FFF2-40B4-BE49-F238E27FC236}">
                <a16:creationId xmlns:a16="http://schemas.microsoft.com/office/drawing/2014/main" id="{4BE4D6F4-92EE-EA1D-4C90-19DF81460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48" y="1017757"/>
            <a:ext cx="1048495" cy="1066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D57EE9-AF36-1A09-ECD5-1C2546EC9AA9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Architecture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D4C23-CCAB-BB70-62B6-35553A4CBC2A}"/>
              </a:ext>
            </a:extLst>
          </p:cNvPr>
          <p:cNvSpPr/>
          <p:nvPr/>
        </p:nvSpPr>
        <p:spPr>
          <a:xfrm>
            <a:off x="7969045" y="1081547"/>
            <a:ext cx="3623187" cy="485713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3C19A-6867-DA09-C43B-30CC1A95F75A}"/>
              </a:ext>
            </a:extLst>
          </p:cNvPr>
          <p:cNvSpPr/>
          <p:nvPr/>
        </p:nvSpPr>
        <p:spPr>
          <a:xfrm>
            <a:off x="1936955" y="1081546"/>
            <a:ext cx="4911214" cy="485713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yellow elephant with a black background&#10;&#10;Description automatically generated">
            <a:extLst>
              <a:ext uri="{FF2B5EF4-FFF2-40B4-BE49-F238E27FC236}">
                <a16:creationId xmlns:a16="http://schemas.microsoft.com/office/drawing/2014/main" id="{69F58AF3-5F7B-0CF1-F4A9-2D0D17771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447" y="1175451"/>
            <a:ext cx="1012608" cy="9086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E613FE-EC53-4451-E3E4-98AD5F507F1D}"/>
              </a:ext>
            </a:extLst>
          </p:cNvPr>
          <p:cNvSpPr/>
          <p:nvPr/>
        </p:nvSpPr>
        <p:spPr>
          <a:xfrm>
            <a:off x="4959626" y="3906078"/>
            <a:ext cx="1888542" cy="2032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81241D-78BC-B1C6-B114-13C60800BBB7}"/>
              </a:ext>
            </a:extLst>
          </p:cNvPr>
          <p:cNvCxnSpPr>
            <a:cxnSpLocks/>
          </p:cNvCxnSpPr>
          <p:nvPr/>
        </p:nvCxnSpPr>
        <p:spPr>
          <a:xfrm flipV="1">
            <a:off x="4947123" y="3906077"/>
            <a:ext cx="0" cy="203260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B0E00D-D90A-3DF7-3663-D520E5E52A17}"/>
              </a:ext>
            </a:extLst>
          </p:cNvPr>
          <p:cNvCxnSpPr>
            <a:cxnSpLocks/>
          </p:cNvCxnSpPr>
          <p:nvPr/>
        </p:nvCxnSpPr>
        <p:spPr>
          <a:xfrm flipH="1">
            <a:off x="4959626" y="3906078"/>
            <a:ext cx="188854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E17476-A7FE-D8BA-497B-9A52B736849F}"/>
              </a:ext>
            </a:extLst>
          </p:cNvPr>
          <p:cNvGrpSpPr/>
          <p:nvPr/>
        </p:nvGrpSpPr>
        <p:grpSpPr>
          <a:xfrm>
            <a:off x="8453412" y="1849083"/>
            <a:ext cx="853715" cy="830644"/>
            <a:chOff x="5186013" y="3716012"/>
            <a:chExt cx="853715" cy="830644"/>
          </a:xfrm>
          <a:solidFill>
            <a:srgbClr val="00B050"/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F08A51F-92F0-9062-EB67-FD8DFFA3F64D}"/>
                </a:ext>
              </a:extLst>
            </p:cNvPr>
            <p:cNvSpPr/>
            <p:nvPr/>
          </p:nvSpPr>
          <p:spPr>
            <a:xfrm>
              <a:off x="5186013" y="3716012"/>
              <a:ext cx="853715" cy="8306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cartoon of a ghost&#10;&#10;Description automatically generated">
              <a:extLst>
                <a:ext uri="{FF2B5EF4-FFF2-40B4-BE49-F238E27FC236}">
                  <a16:creationId xmlns:a16="http://schemas.microsoft.com/office/drawing/2014/main" id="{9232B4E5-C830-A936-0F8F-71A2B86B7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6" y="3798859"/>
              <a:ext cx="644308" cy="671472"/>
            </a:xfrm>
            <a:prstGeom prst="rect">
              <a:avLst/>
            </a:prstGeom>
            <a:grpFill/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09D58BE-4FF7-14F6-5121-C39F31097D1E}"/>
              </a:ext>
            </a:extLst>
          </p:cNvPr>
          <p:cNvSpPr txBox="1"/>
          <p:nvPr/>
        </p:nvSpPr>
        <p:spPr>
          <a:xfrm>
            <a:off x="9414890" y="1813065"/>
            <a:ext cx="1329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Resource</a:t>
            </a:r>
          </a:p>
          <a:p>
            <a:r>
              <a:rPr lang="en-US" sz="2400" dirty="0"/>
              <a:t>Manager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534952-E152-37BD-EEE7-BA34C0A30176}"/>
              </a:ext>
            </a:extLst>
          </p:cNvPr>
          <p:cNvGrpSpPr/>
          <p:nvPr/>
        </p:nvGrpSpPr>
        <p:grpSpPr>
          <a:xfrm>
            <a:off x="8453412" y="4203283"/>
            <a:ext cx="847598" cy="813218"/>
            <a:chOff x="5192130" y="847244"/>
            <a:chExt cx="847598" cy="81321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A90E082-F012-30A8-9118-15D0A216F8FF}"/>
                </a:ext>
              </a:extLst>
            </p:cNvPr>
            <p:cNvSpPr/>
            <p:nvPr/>
          </p:nvSpPr>
          <p:spPr>
            <a:xfrm>
              <a:off x="5192130" y="847244"/>
              <a:ext cx="847598" cy="8132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A cartoon of a ghost&#10;&#10;Description automatically generated">
              <a:extLst>
                <a:ext uri="{FF2B5EF4-FFF2-40B4-BE49-F238E27FC236}">
                  <a16:creationId xmlns:a16="http://schemas.microsoft.com/office/drawing/2014/main" id="{A041C00A-30A6-60AD-83AA-0A78A3656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7" y="920336"/>
              <a:ext cx="644308" cy="671472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EF487A9-90E2-F386-9D63-AFD3BB7C98D5}"/>
              </a:ext>
            </a:extLst>
          </p:cNvPr>
          <p:cNvSpPr txBox="1"/>
          <p:nvPr/>
        </p:nvSpPr>
        <p:spPr>
          <a:xfrm>
            <a:off x="9414890" y="4312275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Namenode</a:t>
            </a:r>
            <a:endParaRPr lang="en-US" sz="24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1ABB842-A712-401D-ED1E-B63451B172F6}"/>
              </a:ext>
            </a:extLst>
          </p:cNvPr>
          <p:cNvSpPr/>
          <p:nvPr/>
        </p:nvSpPr>
        <p:spPr>
          <a:xfrm>
            <a:off x="4959626" y="1605645"/>
            <a:ext cx="1576080" cy="1317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Execution Engine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FD3DAA-BF55-135F-9538-44681CC0469F}"/>
              </a:ext>
            </a:extLst>
          </p:cNvPr>
          <p:cNvSpPr/>
          <p:nvPr/>
        </p:nvSpPr>
        <p:spPr>
          <a:xfrm>
            <a:off x="3010454" y="3038157"/>
            <a:ext cx="1278979" cy="11651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Driver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3FB98EC-F417-ABCB-20EB-1C7C0C3CF518}"/>
              </a:ext>
            </a:extLst>
          </p:cNvPr>
          <p:cNvSpPr/>
          <p:nvPr/>
        </p:nvSpPr>
        <p:spPr>
          <a:xfrm>
            <a:off x="2890990" y="4611328"/>
            <a:ext cx="1468678" cy="11651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Compiler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5A3A8BC-FACA-D27D-BFCE-DFE264AE5ECE}"/>
              </a:ext>
            </a:extLst>
          </p:cNvPr>
          <p:cNvSpPr/>
          <p:nvPr/>
        </p:nvSpPr>
        <p:spPr>
          <a:xfrm>
            <a:off x="1654678" y="2439354"/>
            <a:ext cx="575732" cy="21705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UI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BAC7363-4A12-54EA-E5D4-2148C107E432}"/>
              </a:ext>
            </a:extLst>
          </p:cNvPr>
          <p:cNvSpPr/>
          <p:nvPr/>
        </p:nvSpPr>
        <p:spPr>
          <a:xfrm>
            <a:off x="5348062" y="4481145"/>
            <a:ext cx="1613986" cy="16115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Metastore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35" name="Picture 34" descr="A purple and yellow object&#10;&#10;Description automatically generated">
            <a:extLst>
              <a:ext uri="{FF2B5EF4-FFF2-40B4-BE49-F238E27FC236}">
                <a16:creationId xmlns:a16="http://schemas.microsoft.com/office/drawing/2014/main" id="{DB2E64E7-8EE5-021F-D995-73A1FF6E8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9" y="4609892"/>
            <a:ext cx="1019181" cy="1019181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8F849AB7-3E29-1517-4A91-E833A8B0B282}"/>
              </a:ext>
            </a:extLst>
          </p:cNvPr>
          <p:cNvSpPr/>
          <p:nvPr/>
        </p:nvSpPr>
        <p:spPr>
          <a:xfrm>
            <a:off x="422787" y="3301494"/>
            <a:ext cx="919428" cy="43475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E64314-C6E3-BFA1-DB3F-C40DBB4E036F}"/>
              </a:ext>
            </a:extLst>
          </p:cNvPr>
          <p:cNvSpPr txBox="1"/>
          <p:nvPr/>
        </p:nvSpPr>
        <p:spPr>
          <a:xfrm>
            <a:off x="320251" y="3902866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DDL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2CB26FF-50FE-5858-9586-31B97C9C9F3F}"/>
              </a:ext>
            </a:extLst>
          </p:cNvPr>
          <p:cNvCxnSpPr>
            <a:cxnSpLocks/>
          </p:cNvCxnSpPr>
          <p:nvPr/>
        </p:nvCxnSpPr>
        <p:spPr>
          <a:xfrm>
            <a:off x="2230410" y="3522720"/>
            <a:ext cx="780044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4EDA0B5-B1C2-5A72-A1BF-A2E75071F02D}"/>
              </a:ext>
            </a:extLst>
          </p:cNvPr>
          <p:cNvCxnSpPr>
            <a:cxnSpLocks/>
          </p:cNvCxnSpPr>
          <p:nvPr/>
        </p:nvCxnSpPr>
        <p:spPr>
          <a:xfrm>
            <a:off x="3716593" y="4203283"/>
            <a:ext cx="0" cy="40660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0FD6F-794A-9A61-4726-AF1EE69FA032}"/>
              </a:ext>
            </a:extLst>
          </p:cNvPr>
          <p:cNvCxnSpPr>
            <a:cxnSpLocks/>
          </p:cNvCxnSpPr>
          <p:nvPr/>
        </p:nvCxnSpPr>
        <p:spPr>
          <a:xfrm>
            <a:off x="4359668" y="5124656"/>
            <a:ext cx="988394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F8C47BB-8D6F-4322-AA11-B2946474A389}"/>
              </a:ext>
            </a:extLst>
          </p:cNvPr>
          <p:cNvCxnSpPr>
            <a:cxnSpLocks/>
          </p:cNvCxnSpPr>
          <p:nvPr/>
        </p:nvCxnSpPr>
        <p:spPr>
          <a:xfrm flipH="1">
            <a:off x="4359668" y="5270091"/>
            <a:ext cx="988394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99A9CB-8B1D-A542-3892-93F95D824AC3}"/>
              </a:ext>
            </a:extLst>
          </p:cNvPr>
          <p:cNvCxnSpPr>
            <a:cxnSpLocks/>
          </p:cNvCxnSpPr>
          <p:nvPr/>
        </p:nvCxnSpPr>
        <p:spPr>
          <a:xfrm flipV="1">
            <a:off x="3510116" y="4203283"/>
            <a:ext cx="0" cy="40660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58E85DB-8525-8DB5-5CF6-2EFCF133F4BC}"/>
              </a:ext>
            </a:extLst>
          </p:cNvPr>
          <p:cNvCxnSpPr>
            <a:cxnSpLocks/>
          </p:cNvCxnSpPr>
          <p:nvPr/>
        </p:nvCxnSpPr>
        <p:spPr>
          <a:xfrm flipV="1">
            <a:off x="3844413" y="2439354"/>
            <a:ext cx="1115213" cy="59880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AC6AF73-9E73-2107-D839-CBC433303762}"/>
              </a:ext>
            </a:extLst>
          </p:cNvPr>
          <p:cNvCxnSpPr>
            <a:cxnSpLocks/>
          </p:cNvCxnSpPr>
          <p:nvPr/>
        </p:nvCxnSpPr>
        <p:spPr>
          <a:xfrm>
            <a:off x="6096000" y="2923164"/>
            <a:ext cx="0" cy="155798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919820E-78B7-F03C-667D-134B0C26FD21}"/>
              </a:ext>
            </a:extLst>
          </p:cNvPr>
          <p:cNvCxnSpPr>
            <a:cxnSpLocks/>
          </p:cNvCxnSpPr>
          <p:nvPr/>
        </p:nvCxnSpPr>
        <p:spPr>
          <a:xfrm>
            <a:off x="6535706" y="2603402"/>
            <a:ext cx="1917706" cy="167297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AEB4B23-A0C1-FB45-67C6-D36440F5C062}"/>
              </a:ext>
            </a:extLst>
          </p:cNvPr>
          <p:cNvCxnSpPr>
            <a:cxnSpLocks/>
          </p:cNvCxnSpPr>
          <p:nvPr/>
        </p:nvCxnSpPr>
        <p:spPr>
          <a:xfrm flipH="1" flipV="1">
            <a:off x="6535706" y="2439354"/>
            <a:ext cx="2019353" cy="176392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79C76B3-5845-15FC-D37C-20B1A2D78FE6}"/>
              </a:ext>
            </a:extLst>
          </p:cNvPr>
          <p:cNvCxnSpPr>
            <a:cxnSpLocks/>
          </p:cNvCxnSpPr>
          <p:nvPr/>
        </p:nvCxnSpPr>
        <p:spPr>
          <a:xfrm flipV="1">
            <a:off x="5948516" y="2951922"/>
            <a:ext cx="0" cy="152922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EE0C9B1-F936-E319-4154-5178126B104B}"/>
              </a:ext>
            </a:extLst>
          </p:cNvPr>
          <p:cNvCxnSpPr>
            <a:cxnSpLocks/>
          </p:cNvCxnSpPr>
          <p:nvPr/>
        </p:nvCxnSpPr>
        <p:spPr>
          <a:xfrm flipH="1">
            <a:off x="3352800" y="2084061"/>
            <a:ext cx="1606826" cy="95409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3F090D2-2E7C-8982-5F04-E30E72F5B907}"/>
              </a:ext>
            </a:extLst>
          </p:cNvPr>
          <p:cNvCxnSpPr>
            <a:cxnSpLocks/>
          </p:cNvCxnSpPr>
          <p:nvPr/>
        </p:nvCxnSpPr>
        <p:spPr>
          <a:xfrm flipH="1">
            <a:off x="2230410" y="3736249"/>
            <a:ext cx="780044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black bee&#10;&#10;Description automatically generated">
            <a:extLst>
              <a:ext uri="{FF2B5EF4-FFF2-40B4-BE49-F238E27FC236}">
                <a16:creationId xmlns:a16="http://schemas.microsoft.com/office/drawing/2014/main" id="{4BE4D6F4-92EE-EA1D-4C90-19DF81460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48" y="1017757"/>
            <a:ext cx="1048495" cy="1066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D57EE9-AF36-1A09-ECD5-1C2546EC9AA9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Architecture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D4C23-CCAB-BB70-62B6-35553A4CBC2A}"/>
              </a:ext>
            </a:extLst>
          </p:cNvPr>
          <p:cNvSpPr/>
          <p:nvPr/>
        </p:nvSpPr>
        <p:spPr>
          <a:xfrm>
            <a:off x="7969045" y="1081547"/>
            <a:ext cx="3623187" cy="485713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3C19A-6867-DA09-C43B-30CC1A95F75A}"/>
              </a:ext>
            </a:extLst>
          </p:cNvPr>
          <p:cNvSpPr/>
          <p:nvPr/>
        </p:nvSpPr>
        <p:spPr>
          <a:xfrm>
            <a:off x="1936955" y="1081546"/>
            <a:ext cx="4911214" cy="485713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yellow elephant with a black background&#10;&#10;Description automatically generated">
            <a:extLst>
              <a:ext uri="{FF2B5EF4-FFF2-40B4-BE49-F238E27FC236}">
                <a16:creationId xmlns:a16="http://schemas.microsoft.com/office/drawing/2014/main" id="{69F58AF3-5F7B-0CF1-F4A9-2D0D17771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447" y="1175451"/>
            <a:ext cx="1012608" cy="9086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E613FE-EC53-4451-E3E4-98AD5F507F1D}"/>
              </a:ext>
            </a:extLst>
          </p:cNvPr>
          <p:cNvSpPr/>
          <p:nvPr/>
        </p:nvSpPr>
        <p:spPr>
          <a:xfrm>
            <a:off x="4959626" y="3906078"/>
            <a:ext cx="1888542" cy="2032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81241D-78BC-B1C6-B114-13C60800BBB7}"/>
              </a:ext>
            </a:extLst>
          </p:cNvPr>
          <p:cNvCxnSpPr>
            <a:cxnSpLocks/>
          </p:cNvCxnSpPr>
          <p:nvPr/>
        </p:nvCxnSpPr>
        <p:spPr>
          <a:xfrm flipV="1">
            <a:off x="4947123" y="3906077"/>
            <a:ext cx="0" cy="203260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B0E00D-D90A-3DF7-3663-D520E5E52A17}"/>
              </a:ext>
            </a:extLst>
          </p:cNvPr>
          <p:cNvCxnSpPr>
            <a:cxnSpLocks/>
          </p:cNvCxnSpPr>
          <p:nvPr/>
        </p:nvCxnSpPr>
        <p:spPr>
          <a:xfrm flipH="1">
            <a:off x="4959626" y="3906078"/>
            <a:ext cx="188854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E17476-A7FE-D8BA-497B-9A52B736849F}"/>
              </a:ext>
            </a:extLst>
          </p:cNvPr>
          <p:cNvGrpSpPr/>
          <p:nvPr/>
        </p:nvGrpSpPr>
        <p:grpSpPr>
          <a:xfrm>
            <a:off x="8453412" y="1849083"/>
            <a:ext cx="853715" cy="830644"/>
            <a:chOff x="5186013" y="3716012"/>
            <a:chExt cx="853715" cy="830644"/>
          </a:xfrm>
          <a:solidFill>
            <a:srgbClr val="00B050"/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F08A51F-92F0-9062-EB67-FD8DFFA3F64D}"/>
                </a:ext>
              </a:extLst>
            </p:cNvPr>
            <p:cNvSpPr/>
            <p:nvPr/>
          </p:nvSpPr>
          <p:spPr>
            <a:xfrm>
              <a:off x="5186013" y="3716012"/>
              <a:ext cx="853715" cy="8306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cartoon of a ghost&#10;&#10;Description automatically generated">
              <a:extLst>
                <a:ext uri="{FF2B5EF4-FFF2-40B4-BE49-F238E27FC236}">
                  <a16:creationId xmlns:a16="http://schemas.microsoft.com/office/drawing/2014/main" id="{9232B4E5-C830-A936-0F8F-71A2B86B7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6" y="3798859"/>
              <a:ext cx="644308" cy="671472"/>
            </a:xfrm>
            <a:prstGeom prst="rect">
              <a:avLst/>
            </a:prstGeom>
            <a:grpFill/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09D58BE-4FF7-14F6-5121-C39F31097D1E}"/>
              </a:ext>
            </a:extLst>
          </p:cNvPr>
          <p:cNvSpPr txBox="1"/>
          <p:nvPr/>
        </p:nvSpPr>
        <p:spPr>
          <a:xfrm>
            <a:off x="9414890" y="1813065"/>
            <a:ext cx="1329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Resource</a:t>
            </a:r>
          </a:p>
          <a:p>
            <a:r>
              <a:rPr lang="en-US" sz="2400" dirty="0"/>
              <a:t>Manager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534952-E152-37BD-EEE7-BA34C0A30176}"/>
              </a:ext>
            </a:extLst>
          </p:cNvPr>
          <p:cNvGrpSpPr/>
          <p:nvPr/>
        </p:nvGrpSpPr>
        <p:grpSpPr>
          <a:xfrm>
            <a:off x="8453412" y="4203283"/>
            <a:ext cx="847598" cy="813218"/>
            <a:chOff x="5192130" y="847244"/>
            <a:chExt cx="847598" cy="81321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A90E082-F012-30A8-9118-15D0A216F8FF}"/>
                </a:ext>
              </a:extLst>
            </p:cNvPr>
            <p:cNvSpPr/>
            <p:nvPr/>
          </p:nvSpPr>
          <p:spPr>
            <a:xfrm>
              <a:off x="5192130" y="847244"/>
              <a:ext cx="847598" cy="8132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A cartoon of a ghost&#10;&#10;Description automatically generated">
              <a:extLst>
                <a:ext uri="{FF2B5EF4-FFF2-40B4-BE49-F238E27FC236}">
                  <a16:creationId xmlns:a16="http://schemas.microsoft.com/office/drawing/2014/main" id="{A041C00A-30A6-60AD-83AA-0A78A3656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7" y="920336"/>
              <a:ext cx="644308" cy="671472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EF487A9-90E2-F386-9D63-AFD3BB7C98D5}"/>
              </a:ext>
            </a:extLst>
          </p:cNvPr>
          <p:cNvSpPr txBox="1"/>
          <p:nvPr/>
        </p:nvSpPr>
        <p:spPr>
          <a:xfrm>
            <a:off x="9414890" y="4312275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Namenode</a:t>
            </a:r>
            <a:endParaRPr lang="en-US" sz="24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1ABB842-A712-401D-ED1E-B63451B172F6}"/>
              </a:ext>
            </a:extLst>
          </p:cNvPr>
          <p:cNvSpPr/>
          <p:nvPr/>
        </p:nvSpPr>
        <p:spPr>
          <a:xfrm>
            <a:off x="4959626" y="1605645"/>
            <a:ext cx="1576080" cy="1317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Execution Engine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FD3DAA-BF55-135F-9538-44681CC0469F}"/>
              </a:ext>
            </a:extLst>
          </p:cNvPr>
          <p:cNvSpPr/>
          <p:nvPr/>
        </p:nvSpPr>
        <p:spPr>
          <a:xfrm>
            <a:off x="3010454" y="3038157"/>
            <a:ext cx="1278979" cy="11651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Driver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3FB98EC-F417-ABCB-20EB-1C7C0C3CF518}"/>
              </a:ext>
            </a:extLst>
          </p:cNvPr>
          <p:cNvSpPr/>
          <p:nvPr/>
        </p:nvSpPr>
        <p:spPr>
          <a:xfrm>
            <a:off x="2890990" y="4611328"/>
            <a:ext cx="1468678" cy="11651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Compiler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5A3A8BC-FACA-D27D-BFCE-DFE264AE5ECE}"/>
              </a:ext>
            </a:extLst>
          </p:cNvPr>
          <p:cNvSpPr/>
          <p:nvPr/>
        </p:nvSpPr>
        <p:spPr>
          <a:xfrm>
            <a:off x="1654678" y="2439354"/>
            <a:ext cx="575732" cy="21705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UI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BAC7363-4A12-54EA-E5D4-2148C107E432}"/>
              </a:ext>
            </a:extLst>
          </p:cNvPr>
          <p:cNvSpPr/>
          <p:nvPr/>
        </p:nvSpPr>
        <p:spPr>
          <a:xfrm>
            <a:off x="5348062" y="4481145"/>
            <a:ext cx="1613986" cy="16115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Metastore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35" name="Picture 34" descr="A purple and yellow object&#10;&#10;Description automatically generated">
            <a:extLst>
              <a:ext uri="{FF2B5EF4-FFF2-40B4-BE49-F238E27FC236}">
                <a16:creationId xmlns:a16="http://schemas.microsoft.com/office/drawing/2014/main" id="{DB2E64E7-8EE5-021F-D995-73A1FF6E8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9" y="4609892"/>
            <a:ext cx="1019181" cy="1019181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8F849AB7-3E29-1517-4A91-E833A8B0B282}"/>
              </a:ext>
            </a:extLst>
          </p:cNvPr>
          <p:cNvSpPr/>
          <p:nvPr/>
        </p:nvSpPr>
        <p:spPr>
          <a:xfrm>
            <a:off x="422787" y="3301494"/>
            <a:ext cx="919428" cy="43475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E64314-C6E3-BFA1-DB3F-C40DBB4E036F}"/>
              </a:ext>
            </a:extLst>
          </p:cNvPr>
          <p:cNvSpPr txBox="1"/>
          <p:nvPr/>
        </p:nvSpPr>
        <p:spPr>
          <a:xfrm>
            <a:off x="320251" y="390286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DML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E8FEB2A-851E-2345-1468-83B69F2270AD}"/>
              </a:ext>
            </a:extLst>
          </p:cNvPr>
          <p:cNvCxnSpPr>
            <a:cxnSpLocks/>
          </p:cNvCxnSpPr>
          <p:nvPr/>
        </p:nvCxnSpPr>
        <p:spPr>
          <a:xfrm>
            <a:off x="2230410" y="3522720"/>
            <a:ext cx="780044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AEB41B-8D90-FF81-44A3-36DC4893CC1F}"/>
              </a:ext>
            </a:extLst>
          </p:cNvPr>
          <p:cNvCxnSpPr>
            <a:cxnSpLocks/>
          </p:cNvCxnSpPr>
          <p:nvPr/>
        </p:nvCxnSpPr>
        <p:spPr>
          <a:xfrm>
            <a:off x="3716593" y="4203283"/>
            <a:ext cx="0" cy="40660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6150C8-E686-184C-F42B-BF9D13A11206}"/>
              </a:ext>
            </a:extLst>
          </p:cNvPr>
          <p:cNvCxnSpPr>
            <a:cxnSpLocks/>
          </p:cNvCxnSpPr>
          <p:nvPr/>
        </p:nvCxnSpPr>
        <p:spPr>
          <a:xfrm>
            <a:off x="4359668" y="5124656"/>
            <a:ext cx="988394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F07413-A5A4-3756-0AB4-DD6D0FE130ED}"/>
              </a:ext>
            </a:extLst>
          </p:cNvPr>
          <p:cNvCxnSpPr>
            <a:cxnSpLocks/>
          </p:cNvCxnSpPr>
          <p:nvPr/>
        </p:nvCxnSpPr>
        <p:spPr>
          <a:xfrm flipH="1">
            <a:off x="4359668" y="5270091"/>
            <a:ext cx="988394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F9E794-B56B-1FA9-7D9E-96E86D89FC10}"/>
              </a:ext>
            </a:extLst>
          </p:cNvPr>
          <p:cNvCxnSpPr>
            <a:cxnSpLocks/>
          </p:cNvCxnSpPr>
          <p:nvPr/>
        </p:nvCxnSpPr>
        <p:spPr>
          <a:xfrm flipV="1">
            <a:off x="3510116" y="4203283"/>
            <a:ext cx="0" cy="40660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0B8687-CB99-E4BF-0087-68C427464D57}"/>
              </a:ext>
            </a:extLst>
          </p:cNvPr>
          <p:cNvCxnSpPr>
            <a:cxnSpLocks/>
          </p:cNvCxnSpPr>
          <p:nvPr/>
        </p:nvCxnSpPr>
        <p:spPr>
          <a:xfrm flipV="1">
            <a:off x="3844413" y="2439354"/>
            <a:ext cx="1115213" cy="59880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84A6DD-F5F6-1FF7-5208-DDCD41114CBB}"/>
              </a:ext>
            </a:extLst>
          </p:cNvPr>
          <p:cNvCxnSpPr>
            <a:cxnSpLocks/>
          </p:cNvCxnSpPr>
          <p:nvPr/>
        </p:nvCxnSpPr>
        <p:spPr>
          <a:xfrm flipH="1">
            <a:off x="3352800" y="2084061"/>
            <a:ext cx="1606826" cy="95409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D2318F-FD84-9810-6456-5B3FF7B03AAA}"/>
              </a:ext>
            </a:extLst>
          </p:cNvPr>
          <p:cNvCxnSpPr>
            <a:cxnSpLocks/>
          </p:cNvCxnSpPr>
          <p:nvPr/>
        </p:nvCxnSpPr>
        <p:spPr>
          <a:xfrm flipH="1">
            <a:off x="2230410" y="3736249"/>
            <a:ext cx="780044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3BD238-10B7-266E-BFE2-76E0A2B90AD2}"/>
              </a:ext>
            </a:extLst>
          </p:cNvPr>
          <p:cNvCxnSpPr>
            <a:cxnSpLocks/>
          </p:cNvCxnSpPr>
          <p:nvPr/>
        </p:nvCxnSpPr>
        <p:spPr>
          <a:xfrm>
            <a:off x="6535706" y="2341031"/>
            <a:ext cx="1917706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590120C-8D2B-B7A7-6CFD-E0A3B29FE5DB}"/>
              </a:ext>
            </a:extLst>
          </p:cNvPr>
          <p:cNvCxnSpPr>
            <a:cxnSpLocks/>
          </p:cNvCxnSpPr>
          <p:nvPr/>
        </p:nvCxnSpPr>
        <p:spPr>
          <a:xfrm flipH="1">
            <a:off x="6535706" y="2211880"/>
            <a:ext cx="1917706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9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EC7FD9-0A97-D4CC-0AFE-E43BFE1E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r="2102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2D80EB2-F0AA-794C-A73E-57FDB1B9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767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</a:p>
        </p:txBody>
      </p:sp>
      <p:graphicFrame>
        <p:nvGraphicFramePr>
          <p:cNvPr id="23" name="TextBox 4">
            <a:extLst>
              <a:ext uri="{FF2B5EF4-FFF2-40B4-BE49-F238E27FC236}">
                <a16:creationId xmlns:a16="http://schemas.microsoft.com/office/drawing/2014/main" id="{2897B6B9-BFE9-5FB0-F404-63800A74BBCD}"/>
              </a:ext>
            </a:extLst>
          </p:cNvPr>
          <p:cNvGraphicFramePr/>
          <p:nvPr/>
        </p:nvGraphicFramePr>
        <p:xfrm>
          <a:off x="956187" y="1664704"/>
          <a:ext cx="4619621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3752F89-6BD4-CDAD-7C67-BDCB70038618}"/>
              </a:ext>
            </a:extLst>
          </p:cNvPr>
          <p:cNvSpPr/>
          <p:nvPr/>
        </p:nvSpPr>
        <p:spPr>
          <a:xfrm>
            <a:off x="884903" y="4181319"/>
            <a:ext cx="4817807" cy="153122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4A1F74-7CC0-5F79-EBAE-8A88E0DF35A5}"/>
              </a:ext>
            </a:extLst>
          </p:cNvPr>
          <p:cNvSpPr/>
          <p:nvPr/>
        </p:nvSpPr>
        <p:spPr>
          <a:xfrm>
            <a:off x="884903" y="1349630"/>
            <a:ext cx="4817807" cy="215065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28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320AB9-AD24-98E3-93D9-160B74B78FA7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DDL Statements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A4FC2-3DA3-17A6-143E-B7EEDB9166E0}"/>
              </a:ext>
            </a:extLst>
          </p:cNvPr>
          <p:cNvSpPr txBox="1"/>
          <p:nvPr/>
        </p:nvSpPr>
        <p:spPr>
          <a:xfrm>
            <a:off x="2109018" y="1993582"/>
            <a:ext cx="79739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DDLs work with usual SQL syntax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Including Indices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Table storage option needs to be specified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STORED AS &lt;keyword&gt;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TEXTFILE, ORC, PARQUET, JSONFILE, etc.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CBBC8-3440-9C75-C6DA-89D551101437}"/>
              </a:ext>
            </a:extLst>
          </p:cNvPr>
          <p:cNvSpPr/>
          <p:nvPr/>
        </p:nvSpPr>
        <p:spPr>
          <a:xfrm>
            <a:off x="1157747" y="3286942"/>
            <a:ext cx="9876505" cy="245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9CD6D2-261E-958F-5EDD-0BA347489D8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External Tables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1AF3D-F645-A32F-AF54-AB5F5493A9D7}"/>
              </a:ext>
            </a:extLst>
          </p:cNvPr>
          <p:cNvSpPr txBox="1"/>
          <p:nvPr/>
        </p:nvSpPr>
        <p:spPr>
          <a:xfrm>
            <a:off x="2777613" y="1150374"/>
            <a:ext cx="9414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CREATE EXTERNAL TABLE LOCATION &lt;</a:t>
            </a:r>
            <a:r>
              <a:rPr lang="en-US" sz="2800" dirty="0" err="1"/>
              <a:t>hdfs</a:t>
            </a:r>
            <a:r>
              <a:rPr lang="en-US" sz="2800" dirty="0"/>
              <a:t> path&gt;</a:t>
            </a:r>
          </a:p>
          <a:p>
            <a:r>
              <a:rPr lang="en-US" sz="2800" dirty="0"/>
              <a:t>CREATE EXTERNAL TABLE LOCATION &lt;S3 path&gt;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10C154-332A-F41B-B0AA-7597529F3CB2}"/>
              </a:ext>
            </a:extLst>
          </p:cNvPr>
          <p:cNvGrpSpPr/>
          <p:nvPr/>
        </p:nvGrpSpPr>
        <p:grpSpPr>
          <a:xfrm>
            <a:off x="8223878" y="2806808"/>
            <a:ext cx="2113135" cy="2574010"/>
            <a:chOff x="4600001" y="3133616"/>
            <a:chExt cx="2113135" cy="2574010"/>
          </a:xfrm>
        </p:grpSpPr>
        <p:pic>
          <p:nvPicPr>
            <p:cNvPr id="2" name="Picture 1" descr="A yellow and black bee&#10;&#10;Description automatically generated">
              <a:extLst>
                <a:ext uri="{FF2B5EF4-FFF2-40B4-BE49-F238E27FC236}">
                  <a16:creationId xmlns:a16="http://schemas.microsoft.com/office/drawing/2014/main" id="{D6D2FA67-FA9C-6DBD-18C9-E0BFF7DA7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001" y="3133616"/>
              <a:ext cx="1353540" cy="1391304"/>
            </a:xfrm>
            <a:prstGeom prst="rect">
              <a:avLst/>
            </a:prstGeom>
          </p:spPr>
        </p:pic>
        <p:pic>
          <p:nvPicPr>
            <p:cNvPr id="6" name="Picture 5" descr="A purple and yellow object&#10;&#10;Description automatically generated">
              <a:extLst>
                <a:ext uri="{FF2B5EF4-FFF2-40B4-BE49-F238E27FC236}">
                  <a16:creationId xmlns:a16="http://schemas.microsoft.com/office/drawing/2014/main" id="{F7B2D053-AAAC-BD23-BFEC-61E83876E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454" y="4036944"/>
              <a:ext cx="1670682" cy="1670682"/>
            </a:xfrm>
            <a:prstGeom prst="rect">
              <a:avLst/>
            </a:prstGeom>
          </p:spPr>
        </p:pic>
      </p:grpSp>
      <p:pic>
        <p:nvPicPr>
          <p:cNvPr id="9" name="Picture 8" descr="A blue and yellow snake logo&#10;&#10;Description automatically generated">
            <a:extLst>
              <a:ext uri="{FF2B5EF4-FFF2-40B4-BE49-F238E27FC236}">
                <a16:creationId xmlns:a16="http://schemas.microsoft.com/office/drawing/2014/main" id="{0BA80851-0F76-E76E-8030-703CF9037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07" y="2507226"/>
            <a:ext cx="1095375" cy="120967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8F9A521-71B0-B97A-7D55-BA1478B40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5500" y="4092908"/>
            <a:ext cx="1742920" cy="905139"/>
          </a:xfrm>
          <a:prstGeom prst="rect">
            <a:avLst/>
          </a:prstGeom>
        </p:spPr>
      </p:pic>
      <p:pic>
        <p:nvPicPr>
          <p:cNvPr id="13" name="Picture 12" descr="A blue and grey logo&#10;&#10;Description automatically generated">
            <a:extLst>
              <a:ext uri="{FF2B5EF4-FFF2-40B4-BE49-F238E27FC236}">
                <a16:creationId xmlns:a16="http://schemas.microsoft.com/office/drawing/2014/main" id="{E52F7F5A-E4EF-4B2E-13A5-DBA4FC32ED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42" y="5504172"/>
            <a:ext cx="1353540" cy="1052268"/>
          </a:xfrm>
          <a:prstGeom prst="rect">
            <a:avLst/>
          </a:prstGeom>
        </p:spPr>
      </p:pic>
      <p:pic>
        <p:nvPicPr>
          <p:cNvPr id="15" name="Picture 14" descr="A pink and purple paper with yellow lines&#10;&#10;Description automatically generated">
            <a:extLst>
              <a:ext uri="{FF2B5EF4-FFF2-40B4-BE49-F238E27FC236}">
                <a16:creationId xmlns:a16="http://schemas.microsoft.com/office/drawing/2014/main" id="{CCEE3490-BBB0-DF6F-9994-9086C5FA5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59" y="3710136"/>
            <a:ext cx="1670682" cy="1670682"/>
          </a:xfrm>
          <a:prstGeom prst="rect">
            <a:avLst/>
          </a:prstGeom>
        </p:spPr>
      </p:pic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0974AE4E-2FA2-B427-CF02-4DAB91B54EAC}"/>
              </a:ext>
            </a:extLst>
          </p:cNvPr>
          <p:cNvCxnSpPr>
            <a:stCxn id="9" idx="3"/>
            <a:endCxn id="15" idx="1"/>
          </p:cNvCxnSpPr>
          <p:nvPr/>
        </p:nvCxnSpPr>
        <p:spPr>
          <a:xfrm>
            <a:off x="3078182" y="3112064"/>
            <a:ext cx="2182477" cy="1433413"/>
          </a:xfrm>
          <a:prstGeom prst="curvedConnector3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CC5BD0C-36F4-5B0F-40BC-23BEB0E2D199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 flipV="1">
            <a:off x="3078182" y="4545477"/>
            <a:ext cx="2182477" cy="1484829"/>
          </a:xfrm>
          <a:prstGeom prst="curvedConnector3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077D4DD-6BE8-6453-6707-77996917D69F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3408420" y="4545477"/>
            <a:ext cx="1852239" cy="1"/>
          </a:xfrm>
          <a:prstGeom prst="curvedConnector3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B10766C-6BD6-D38D-5487-0589EC4591DC}"/>
              </a:ext>
            </a:extLst>
          </p:cNvPr>
          <p:cNvSpPr/>
          <p:nvPr/>
        </p:nvSpPr>
        <p:spPr>
          <a:xfrm>
            <a:off x="6931340" y="4098435"/>
            <a:ext cx="1607171" cy="89961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Integrate</a:t>
            </a:r>
          </a:p>
        </p:txBody>
      </p:sp>
    </p:spTree>
    <p:extLst>
      <p:ext uri="{BB962C8B-B14F-4D97-AF65-F5344CB8AC3E}">
        <p14:creationId xmlns:p14="http://schemas.microsoft.com/office/powerpoint/2010/main" val="36102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414302-8DA5-980E-B722-D1A07469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Interesting Properties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AFE56-1AEE-A96E-99E8-FE8B5ABECBC0}"/>
              </a:ext>
            </a:extLst>
          </p:cNvPr>
          <p:cNvSpPr txBox="1"/>
          <p:nvPr/>
        </p:nvSpPr>
        <p:spPr>
          <a:xfrm>
            <a:off x="1295399" y="1766572"/>
            <a:ext cx="60296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Hive does not directly store data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Five does not store metadata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Hive does not execute data manipulation directly</a:t>
            </a:r>
          </a:p>
          <a:p>
            <a:endParaRPr lang="en-US" sz="2800" dirty="0"/>
          </a:p>
        </p:txBody>
      </p:sp>
      <p:pic>
        <p:nvPicPr>
          <p:cNvPr id="7" name="Picture 6" descr="A large orange question mark on a brick wall&#10;&#10;Description automatically generated">
            <a:extLst>
              <a:ext uri="{FF2B5EF4-FFF2-40B4-BE49-F238E27FC236}">
                <a16:creationId xmlns:a16="http://schemas.microsoft.com/office/drawing/2014/main" id="{5F2E8EC7-64B6-882D-7F78-4222FB550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8218" y="604683"/>
            <a:ext cx="3759319" cy="5648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89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9CD6D2-261E-958F-5EDD-0BA347489D8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Transactions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1AF3D-F645-A32F-AF54-AB5F5493A9D7}"/>
              </a:ext>
            </a:extLst>
          </p:cNvPr>
          <p:cNvSpPr txBox="1"/>
          <p:nvPr/>
        </p:nvSpPr>
        <p:spPr>
          <a:xfrm>
            <a:off x="2689121" y="1708446"/>
            <a:ext cx="74577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Adding data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LOAD DATA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Or using standard INSERT syntax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Changing data based on UPDATE/DELETE syntax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ACID transactions on row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Bulk loads are expected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A5EB97-72EF-F836-AC37-1E53E07E1E07}"/>
              </a:ext>
            </a:extLst>
          </p:cNvPr>
          <p:cNvSpPr/>
          <p:nvPr/>
        </p:nvSpPr>
        <p:spPr>
          <a:xfrm>
            <a:off x="1157747" y="4404852"/>
            <a:ext cx="9876505" cy="1639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D3CF8-92FB-ACCC-654F-8F78F83E115A}"/>
              </a:ext>
            </a:extLst>
          </p:cNvPr>
          <p:cNvSpPr/>
          <p:nvPr/>
        </p:nvSpPr>
        <p:spPr>
          <a:xfrm>
            <a:off x="1157747" y="3584869"/>
            <a:ext cx="9876505" cy="1639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9CD6D2-261E-958F-5EDD-0BA347489D8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Querying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1AF3D-F645-A32F-AF54-AB5F5493A9D7}"/>
              </a:ext>
            </a:extLst>
          </p:cNvPr>
          <p:cNvSpPr txBox="1"/>
          <p:nvPr/>
        </p:nvSpPr>
        <p:spPr>
          <a:xfrm>
            <a:off x="1764889" y="1767440"/>
            <a:ext cx="74577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Standard SELECT syntax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Partition pruning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Sampling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6F1FF-2D9D-E7A2-B09C-8F6E4E01171C}"/>
              </a:ext>
            </a:extLst>
          </p:cNvPr>
          <p:cNvSpPr txBox="1"/>
          <p:nvPr/>
        </p:nvSpPr>
        <p:spPr>
          <a:xfrm>
            <a:off x="4434347" y="315651"/>
            <a:ext cx="4788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EXPLAIN command allows verification of the </a:t>
            </a:r>
            <a:r>
              <a:rPr lang="en-US" sz="2400" i="1" dirty="0"/>
              <a:t>execution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18B5C-F8D5-BFC0-2D85-68EFF5C95C36}"/>
              </a:ext>
            </a:extLst>
          </p:cNvPr>
          <p:cNvSpPr txBox="1"/>
          <p:nvPr/>
        </p:nvSpPr>
        <p:spPr>
          <a:xfrm>
            <a:off x="6916992" y="2598003"/>
            <a:ext cx="4788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HIVE only reads those partitions, which are related to the query</a:t>
            </a:r>
            <a:endParaRPr lang="en-US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4EE7B2-6CB1-24B2-D340-A4A025BE2D8D}"/>
              </a:ext>
            </a:extLst>
          </p:cNvPr>
          <p:cNvSpPr txBox="1"/>
          <p:nvPr/>
        </p:nvSpPr>
        <p:spPr>
          <a:xfrm>
            <a:off x="5567515" y="4875983"/>
            <a:ext cx="636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can be sampled for testing TABLESAMPLE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Bucket based sampling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Block based sampling (percentage based)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04F9A0-4B84-8098-38E8-16AFAF954ACE}"/>
              </a:ext>
            </a:extLst>
          </p:cNvPr>
          <p:cNvCxnSpPr/>
          <p:nvPr/>
        </p:nvCxnSpPr>
        <p:spPr>
          <a:xfrm flipV="1">
            <a:off x="4434347" y="1146648"/>
            <a:ext cx="983227" cy="62079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E1AF73-2203-E684-8F82-A0CB550BB9C8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827639" y="3013502"/>
            <a:ext cx="2089353" cy="20092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41B76E-B203-04CB-EDE8-57E98AF0DD2A}"/>
              </a:ext>
            </a:extLst>
          </p:cNvPr>
          <p:cNvCxnSpPr>
            <a:cxnSpLocks/>
          </p:cNvCxnSpPr>
          <p:nvPr/>
        </p:nvCxnSpPr>
        <p:spPr>
          <a:xfrm>
            <a:off x="3834581" y="4875983"/>
            <a:ext cx="1732934" cy="41058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1E2DB0E-66D1-3A21-386F-1AFCEAD65351}"/>
              </a:ext>
            </a:extLst>
          </p:cNvPr>
          <p:cNvSpPr/>
          <p:nvPr/>
        </p:nvSpPr>
        <p:spPr>
          <a:xfrm>
            <a:off x="1157747" y="2598003"/>
            <a:ext cx="3807543" cy="2343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EC7FD9-0A97-D4CC-0AFE-E43BFE1E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r="1739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2D80EB2-F0AA-794C-A73E-57FDB1B9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767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</a:p>
        </p:txBody>
      </p:sp>
      <p:graphicFrame>
        <p:nvGraphicFramePr>
          <p:cNvPr id="23" name="TextBox 4">
            <a:extLst>
              <a:ext uri="{FF2B5EF4-FFF2-40B4-BE49-F238E27FC236}">
                <a16:creationId xmlns:a16="http://schemas.microsoft.com/office/drawing/2014/main" id="{2897B6B9-BFE9-5FB0-F404-63800A74BBCD}"/>
              </a:ext>
            </a:extLst>
          </p:cNvPr>
          <p:cNvGraphicFramePr/>
          <p:nvPr/>
        </p:nvGraphicFramePr>
        <p:xfrm>
          <a:off x="956187" y="1664704"/>
          <a:ext cx="4619621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3752F89-6BD4-CDAD-7C67-BDCB70038618}"/>
              </a:ext>
            </a:extLst>
          </p:cNvPr>
          <p:cNvSpPr/>
          <p:nvPr/>
        </p:nvSpPr>
        <p:spPr>
          <a:xfrm>
            <a:off x="884903" y="4768645"/>
            <a:ext cx="4817807" cy="94389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4A1F74-7CC0-5F79-EBAE-8A88E0DF35A5}"/>
              </a:ext>
            </a:extLst>
          </p:cNvPr>
          <p:cNvSpPr/>
          <p:nvPr/>
        </p:nvSpPr>
        <p:spPr>
          <a:xfrm>
            <a:off x="884903" y="1349630"/>
            <a:ext cx="4817807" cy="277991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02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A3F68D-318D-A0FD-0AB3-8C404113B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2766" y="1385858"/>
            <a:ext cx="1666467" cy="16664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8A60D5-23F7-9568-C7E8-4BF27560A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212" y="2235711"/>
            <a:ext cx="1845705" cy="18457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FC6AA6-F24A-037A-8902-59CE0314F285}"/>
              </a:ext>
            </a:extLst>
          </p:cNvPr>
          <p:cNvSpPr txBox="1"/>
          <p:nvPr/>
        </p:nvSpPr>
        <p:spPr>
          <a:xfrm>
            <a:off x="4431998" y="3158536"/>
            <a:ext cx="4416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hive-site.xml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/>
              <a:t>hive.default.fileformat</a:t>
            </a: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/>
              <a:t>hadoop.bin.path</a:t>
            </a: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/>
              <a:t>hadoop.config.dir</a:t>
            </a: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/>
              <a:t>hive.execution.engine</a:t>
            </a: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/>
              <a:t>javax.jdo.option.Connection</a:t>
            </a:r>
            <a:r>
              <a:rPr lang="en-US" sz="2400" dirty="0"/>
              <a:t>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E75F2-F8F0-89B8-6760-C304445946F4}"/>
              </a:ext>
            </a:extLst>
          </p:cNvPr>
          <p:cNvSpPr txBox="1"/>
          <p:nvPr/>
        </p:nvSpPr>
        <p:spPr>
          <a:xfrm>
            <a:off x="9442491" y="4258392"/>
            <a:ext cx="145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bin/hive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DFC4A5-C5CF-4B92-D97A-981F18914DE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Install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334F32-79D3-744A-2214-61090D4DA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0588" y="2548932"/>
            <a:ext cx="1219209" cy="12192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7DB95B-85A0-C419-6D43-8C680502BC83}"/>
              </a:ext>
            </a:extLst>
          </p:cNvPr>
          <p:cNvSpPr txBox="1"/>
          <p:nvPr/>
        </p:nvSpPr>
        <p:spPr>
          <a:xfrm>
            <a:off x="393191" y="4258392"/>
            <a:ext cx="358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Unpack the package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Build from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Docker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69C8D1-367A-EB3D-BCD6-0B98558BA3B4}"/>
              </a:ext>
            </a:extLst>
          </p:cNvPr>
          <p:cNvSpPr/>
          <p:nvPr/>
        </p:nvSpPr>
        <p:spPr>
          <a:xfrm>
            <a:off x="4316360" y="3612730"/>
            <a:ext cx="4299047" cy="288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58C95E-D9A4-A28C-E128-3A1D1D1BE8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CLI</a:t>
            </a:r>
          </a:p>
        </p:txBody>
      </p:sp>
      <p:pic>
        <p:nvPicPr>
          <p:cNvPr id="7" name="Picture 6" descr="A computer screen with a white arrow&#10;&#10;Description automatically generated">
            <a:extLst>
              <a:ext uri="{FF2B5EF4-FFF2-40B4-BE49-F238E27FC236}">
                <a16:creationId xmlns:a16="http://schemas.microsoft.com/office/drawing/2014/main" id="{7FB2809D-D0D7-4090-876C-C6A8A334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16" y="0"/>
            <a:ext cx="2624908" cy="2624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229955-1EF1-F268-9E0D-AB7E6D0EFC6A}"/>
              </a:ext>
            </a:extLst>
          </p:cNvPr>
          <p:cNvSpPr txBox="1"/>
          <p:nvPr/>
        </p:nvSpPr>
        <p:spPr>
          <a:xfrm>
            <a:off x="752169" y="554467"/>
            <a:ext cx="151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beeline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09C73E-197E-CC93-8F38-F47B47DAEEC2}"/>
              </a:ext>
            </a:extLst>
          </p:cNvPr>
          <p:cNvSpPr txBox="1"/>
          <p:nvPr/>
        </p:nvSpPr>
        <p:spPr>
          <a:xfrm>
            <a:off x="2163097" y="2117070"/>
            <a:ext cx="4788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set, reset configuration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execute </a:t>
            </a:r>
            <a:r>
              <a:rPr lang="en-US" sz="2800" dirty="0" err="1"/>
              <a:t>dfs</a:t>
            </a:r>
            <a:r>
              <a:rPr lang="en-US" sz="2800" dirty="0"/>
              <a:t> command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execute SQL command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50A51-80DA-65B4-8C59-CC3BA9A42D4C}"/>
              </a:ext>
            </a:extLst>
          </p:cNvPr>
          <p:cNvSpPr txBox="1"/>
          <p:nvPr/>
        </p:nvSpPr>
        <p:spPr>
          <a:xfrm>
            <a:off x="3923070" y="4803058"/>
            <a:ext cx="7369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Beeline is a general CLI, not coupled to the installation, it needs to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connect</a:t>
            </a:r>
            <a:r>
              <a:rPr lang="en-US" sz="2800" dirty="0"/>
              <a:t> to the Hive server</a:t>
            </a:r>
          </a:p>
        </p:txBody>
      </p:sp>
    </p:spTree>
    <p:extLst>
      <p:ext uri="{BB962C8B-B14F-4D97-AF65-F5344CB8AC3E}">
        <p14:creationId xmlns:p14="http://schemas.microsoft.com/office/powerpoint/2010/main" val="8659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EC7FD9-0A97-D4CC-0AFE-E43BFE1E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2" r="2089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2D80EB2-F0AA-794C-A73E-57FDB1B9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767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</a:p>
        </p:txBody>
      </p:sp>
      <p:graphicFrame>
        <p:nvGraphicFramePr>
          <p:cNvPr id="23" name="TextBox 4">
            <a:extLst>
              <a:ext uri="{FF2B5EF4-FFF2-40B4-BE49-F238E27FC236}">
                <a16:creationId xmlns:a16="http://schemas.microsoft.com/office/drawing/2014/main" id="{2897B6B9-BFE9-5FB0-F404-63800A74BBCD}"/>
              </a:ext>
            </a:extLst>
          </p:cNvPr>
          <p:cNvGraphicFramePr/>
          <p:nvPr/>
        </p:nvGraphicFramePr>
        <p:xfrm>
          <a:off x="956187" y="1664704"/>
          <a:ext cx="4619621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B4A1F74-7CC0-5F79-EBAE-8A88E0DF35A5}"/>
              </a:ext>
            </a:extLst>
          </p:cNvPr>
          <p:cNvSpPr/>
          <p:nvPr/>
        </p:nvSpPr>
        <p:spPr>
          <a:xfrm>
            <a:off x="884903" y="1349629"/>
            <a:ext cx="4817807" cy="347800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89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1F80ED-4796-C355-8E79-A4B54D714B43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Table Structure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0EA3C4-F755-15A8-789C-FE61279EC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43500"/>
              </p:ext>
            </p:extLst>
          </p:nvPr>
        </p:nvGraphicFramePr>
        <p:xfrm>
          <a:off x="6858001" y="1167826"/>
          <a:ext cx="3356079" cy="45223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18693">
                  <a:extLst>
                    <a:ext uri="{9D8B030D-6E8A-4147-A177-3AD203B41FA5}">
                      <a16:colId xmlns:a16="http://schemas.microsoft.com/office/drawing/2014/main" val="3551632131"/>
                    </a:ext>
                  </a:extLst>
                </a:gridCol>
                <a:gridCol w="1118693">
                  <a:extLst>
                    <a:ext uri="{9D8B030D-6E8A-4147-A177-3AD203B41FA5}">
                      <a16:colId xmlns:a16="http://schemas.microsoft.com/office/drawing/2014/main" val="3763083935"/>
                    </a:ext>
                  </a:extLst>
                </a:gridCol>
                <a:gridCol w="1118693">
                  <a:extLst>
                    <a:ext uri="{9D8B030D-6E8A-4147-A177-3AD203B41FA5}">
                      <a16:colId xmlns:a16="http://schemas.microsoft.com/office/drawing/2014/main" val="1466179216"/>
                    </a:ext>
                  </a:extLst>
                </a:gridCol>
              </a:tblGrid>
              <a:tr h="528484">
                <a:tc>
                  <a:txBody>
                    <a:bodyPr/>
                    <a:lstStyle/>
                    <a:p>
                      <a:r>
                        <a:rPr lang="en-US" sz="2400" b="0" i="1" dirty="0"/>
                        <a:t>Join Key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/>
                        <a:t>ID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/>
                        <a:t>Values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443554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r>
                        <a:rPr lang="en-US" sz="2400" dirty="0"/>
                        <a:t>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013308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r>
                        <a:rPr lang="en-US" sz="2400" dirty="0"/>
                        <a:t>K5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055331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r>
                        <a:rPr lang="en-US" sz="2400" dirty="0"/>
                        <a:t>K8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VT3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739213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r>
                        <a:rPr lang="en-US" sz="2400" dirty="0"/>
                        <a:t>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VT4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26337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r>
                        <a:rPr lang="en-US" sz="2400" dirty="0"/>
                        <a:t>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VT5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70009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r>
                        <a:rPr lang="en-US" sz="2400" dirty="0"/>
                        <a:t>K6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VT6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808661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r>
                        <a:rPr lang="en-US" sz="2400" dirty="0"/>
                        <a:t>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61738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AAFAA3-19C8-60F4-1AA2-B06213ADD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10269"/>
              </p:ext>
            </p:extLst>
          </p:nvPr>
        </p:nvGraphicFramePr>
        <p:xfrm>
          <a:off x="2566221" y="1167826"/>
          <a:ext cx="3356079" cy="45223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18693">
                  <a:extLst>
                    <a:ext uri="{9D8B030D-6E8A-4147-A177-3AD203B41FA5}">
                      <a16:colId xmlns:a16="http://schemas.microsoft.com/office/drawing/2014/main" val="3551632131"/>
                    </a:ext>
                  </a:extLst>
                </a:gridCol>
                <a:gridCol w="1118693">
                  <a:extLst>
                    <a:ext uri="{9D8B030D-6E8A-4147-A177-3AD203B41FA5}">
                      <a16:colId xmlns:a16="http://schemas.microsoft.com/office/drawing/2014/main" val="3763083935"/>
                    </a:ext>
                  </a:extLst>
                </a:gridCol>
                <a:gridCol w="1118693">
                  <a:extLst>
                    <a:ext uri="{9D8B030D-6E8A-4147-A177-3AD203B41FA5}">
                      <a16:colId xmlns:a16="http://schemas.microsoft.com/office/drawing/2014/main" val="1466179216"/>
                    </a:ext>
                  </a:extLst>
                </a:gridCol>
              </a:tblGrid>
              <a:tr h="528484">
                <a:tc>
                  <a:txBody>
                    <a:bodyPr/>
                    <a:lstStyle/>
                    <a:p>
                      <a:r>
                        <a:rPr lang="en-US" sz="2400" b="0" i="1" dirty="0"/>
                        <a:t>Join Key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/>
                        <a:t>ID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/>
                        <a:t>Values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443554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r>
                        <a:rPr lang="en-US" sz="2400" dirty="0"/>
                        <a:t>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VS1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013308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r>
                        <a:rPr lang="en-US" sz="2400" dirty="0"/>
                        <a:t>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055331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r>
                        <a:rPr lang="en-US" sz="2400" dirty="0"/>
                        <a:t>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VS3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739213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r>
                        <a:rPr lang="en-US" sz="2400" dirty="0"/>
                        <a:t>K4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26337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r>
                        <a:rPr lang="en-US" sz="2400" dirty="0"/>
                        <a:t>K5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VS5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70009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r>
                        <a:rPr lang="en-US" sz="2400" dirty="0"/>
                        <a:t>K6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VS6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808661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r>
                        <a:rPr lang="en-US" sz="2400" dirty="0"/>
                        <a:t>K7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VS7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617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133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84B141-9283-21EC-901B-FCB625D33C6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Reduce Side Join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535E49-F84D-8BD1-AA97-DE13FEB99498}"/>
              </a:ext>
            </a:extLst>
          </p:cNvPr>
          <p:cNvSpPr/>
          <p:nvPr/>
        </p:nvSpPr>
        <p:spPr>
          <a:xfrm>
            <a:off x="3888018" y="780602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2CA2A5-D32E-1B4C-D0AF-5674F25F9D31}"/>
              </a:ext>
            </a:extLst>
          </p:cNvPr>
          <p:cNvSpPr/>
          <p:nvPr/>
        </p:nvSpPr>
        <p:spPr>
          <a:xfrm>
            <a:off x="5711903" y="780602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153AB3-D38D-720D-603B-87BB349ADB16}"/>
              </a:ext>
            </a:extLst>
          </p:cNvPr>
          <p:cNvSpPr/>
          <p:nvPr/>
        </p:nvSpPr>
        <p:spPr>
          <a:xfrm>
            <a:off x="7535788" y="780601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34A7698-C8A4-667F-523E-8656B1527F48}"/>
              </a:ext>
            </a:extLst>
          </p:cNvPr>
          <p:cNvSpPr/>
          <p:nvPr/>
        </p:nvSpPr>
        <p:spPr>
          <a:xfrm>
            <a:off x="6164826" y="1474839"/>
            <a:ext cx="563647" cy="67842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857CA68-70DE-9610-C34C-AD042F282998}"/>
              </a:ext>
            </a:extLst>
          </p:cNvPr>
          <p:cNvSpPr/>
          <p:nvPr/>
        </p:nvSpPr>
        <p:spPr>
          <a:xfrm rot="1955685">
            <a:off x="3954171" y="1472500"/>
            <a:ext cx="563647" cy="67842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EE44E8D-4C96-4A40-4C3C-E92B62CC91C2}"/>
              </a:ext>
            </a:extLst>
          </p:cNvPr>
          <p:cNvSpPr/>
          <p:nvPr/>
        </p:nvSpPr>
        <p:spPr>
          <a:xfrm rot="19904418">
            <a:off x="8410324" y="1472500"/>
            <a:ext cx="563647" cy="67842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190506-39A9-BE25-C6B7-E5318A1D47A7}"/>
              </a:ext>
            </a:extLst>
          </p:cNvPr>
          <p:cNvSpPr/>
          <p:nvPr/>
        </p:nvSpPr>
        <p:spPr>
          <a:xfrm>
            <a:off x="1754750" y="3585249"/>
            <a:ext cx="9717024" cy="41851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Shuffle Sort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7CA680C-D517-1B7A-94AD-196C120AE1AA}"/>
              </a:ext>
            </a:extLst>
          </p:cNvPr>
          <p:cNvSpPr/>
          <p:nvPr/>
        </p:nvSpPr>
        <p:spPr>
          <a:xfrm>
            <a:off x="4814064" y="4788029"/>
            <a:ext cx="563647" cy="67842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BE0F685-CE77-1CCB-678B-1E333ED12FDB}"/>
              </a:ext>
            </a:extLst>
          </p:cNvPr>
          <p:cNvSpPr/>
          <p:nvPr/>
        </p:nvSpPr>
        <p:spPr>
          <a:xfrm>
            <a:off x="7122219" y="4788029"/>
            <a:ext cx="563647" cy="67842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4269EC-74CE-A73A-2A88-D073BFA3DF8D}"/>
              </a:ext>
            </a:extLst>
          </p:cNvPr>
          <p:cNvSpPr/>
          <p:nvPr/>
        </p:nvSpPr>
        <p:spPr>
          <a:xfrm>
            <a:off x="4263448" y="5602895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68BFDF-02E4-52D6-0B17-A1953EF51BDD}"/>
              </a:ext>
            </a:extLst>
          </p:cNvPr>
          <p:cNvSpPr/>
          <p:nvPr/>
        </p:nvSpPr>
        <p:spPr>
          <a:xfrm>
            <a:off x="6738736" y="5602895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189242-6381-E032-A04A-D547A3C38BAD}"/>
              </a:ext>
            </a:extLst>
          </p:cNvPr>
          <p:cNvSpPr txBox="1"/>
          <p:nvPr/>
        </p:nvSpPr>
        <p:spPr>
          <a:xfrm>
            <a:off x="7659760" y="16417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Emits input record-by-record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FE96BE-6A5C-8B42-3473-3925A5C8F336}"/>
              </a:ext>
            </a:extLst>
          </p:cNvPr>
          <p:cNvGrpSpPr/>
          <p:nvPr/>
        </p:nvGrpSpPr>
        <p:grpSpPr>
          <a:xfrm>
            <a:off x="736778" y="2313077"/>
            <a:ext cx="1800583" cy="440959"/>
            <a:chOff x="2312719" y="1033880"/>
            <a:chExt cx="1502197" cy="44095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AAF3B4-71AF-115A-7DDE-4A54AE265270}"/>
                </a:ext>
              </a:extLst>
            </p:cNvPr>
            <p:cNvSpPr>
              <a:spLocks/>
            </p:cNvSpPr>
            <p:nvPr/>
          </p:nvSpPr>
          <p:spPr>
            <a:xfrm>
              <a:off x="2312719" y="1033880"/>
              <a:ext cx="468633" cy="4409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5C9964-6507-A110-E0E3-2AB59951D7C0}"/>
                </a:ext>
              </a:extLst>
            </p:cNvPr>
            <p:cNvSpPr/>
            <p:nvPr/>
          </p:nvSpPr>
          <p:spPr>
            <a:xfrm>
              <a:off x="2781352" y="1033880"/>
              <a:ext cx="10335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S1, VS1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4B018C-7FF3-6B18-19E6-1E16C982AB5D}"/>
              </a:ext>
            </a:extLst>
          </p:cNvPr>
          <p:cNvGrpSpPr/>
          <p:nvPr/>
        </p:nvGrpSpPr>
        <p:grpSpPr>
          <a:xfrm>
            <a:off x="2840881" y="2289320"/>
            <a:ext cx="1800583" cy="440959"/>
            <a:chOff x="2312719" y="1033880"/>
            <a:chExt cx="1502197" cy="4409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1E83DF-14CC-A3BA-7F44-9B30B5B5DCE8}"/>
                </a:ext>
              </a:extLst>
            </p:cNvPr>
            <p:cNvSpPr>
              <a:spLocks/>
            </p:cNvSpPr>
            <p:nvPr/>
          </p:nvSpPr>
          <p:spPr>
            <a:xfrm>
              <a:off x="2312719" y="1033880"/>
              <a:ext cx="468633" cy="4409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CC11FE6-FF17-DF84-9D22-005A461E3442}"/>
                </a:ext>
              </a:extLst>
            </p:cNvPr>
            <p:cNvSpPr/>
            <p:nvPr/>
          </p:nvSpPr>
          <p:spPr>
            <a:xfrm>
              <a:off x="2781352" y="1033880"/>
              <a:ext cx="10335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S3, VS3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15C4E9-FEB5-D52C-2C99-AB7902A85860}"/>
              </a:ext>
            </a:extLst>
          </p:cNvPr>
          <p:cNvGrpSpPr/>
          <p:nvPr/>
        </p:nvGrpSpPr>
        <p:grpSpPr>
          <a:xfrm>
            <a:off x="1321157" y="2960720"/>
            <a:ext cx="1800583" cy="440959"/>
            <a:chOff x="2312719" y="1033880"/>
            <a:chExt cx="1502197" cy="44095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52D176-EF63-FE0C-4DE9-FF9FDBAE7F12}"/>
                </a:ext>
              </a:extLst>
            </p:cNvPr>
            <p:cNvSpPr>
              <a:spLocks/>
            </p:cNvSpPr>
            <p:nvPr/>
          </p:nvSpPr>
          <p:spPr>
            <a:xfrm>
              <a:off x="2312719" y="1033880"/>
              <a:ext cx="468633" cy="4409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BEB2379-A276-3ABA-1FD6-9D42727F16A0}"/>
                </a:ext>
              </a:extLst>
            </p:cNvPr>
            <p:cNvSpPr/>
            <p:nvPr/>
          </p:nvSpPr>
          <p:spPr>
            <a:xfrm>
              <a:off x="2781352" y="1033880"/>
              <a:ext cx="10335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S2, VS2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9EA171-7CC7-3B58-C833-A38BA641E5CC}"/>
              </a:ext>
            </a:extLst>
          </p:cNvPr>
          <p:cNvGrpSpPr/>
          <p:nvPr/>
        </p:nvGrpSpPr>
        <p:grpSpPr>
          <a:xfrm>
            <a:off x="3349748" y="2942698"/>
            <a:ext cx="1800583" cy="440959"/>
            <a:chOff x="2312719" y="1033880"/>
            <a:chExt cx="1502197" cy="44095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A6C111-9586-496E-429C-C2992D5AFB00}"/>
                </a:ext>
              </a:extLst>
            </p:cNvPr>
            <p:cNvSpPr>
              <a:spLocks/>
            </p:cNvSpPr>
            <p:nvPr/>
          </p:nvSpPr>
          <p:spPr>
            <a:xfrm>
              <a:off x="2312719" y="1033880"/>
              <a:ext cx="468633" cy="4409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B69DC4A-6D8C-990A-75EA-EB8570FDBE91}"/>
                </a:ext>
              </a:extLst>
            </p:cNvPr>
            <p:cNvSpPr/>
            <p:nvPr/>
          </p:nvSpPr>
          <p:spPr>
            <a:xfrm>
              <a:off x="2781352" y="1033880"/>
              <a:ext cx="10335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S4, VS4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D70142-A61D-2050-70FD-D234033764FF}"/>
              </a:ext>
            </a:extLst>
          </p:cNvPr>
          <p:cNvGrpSpPr/>
          <p:nvPr/>
        </p:nvGrpSpPr>
        <p:grpSpPr>
          <a:xfrm>
            <a:off x="4910363" y="2313077"/>
            <a:ext cx="1800583" cy="440959"/>
            <a:chOff x="2312719" y="1033880"/>
            <a:chExt cx="1502197" cy="44095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200B39-9BFE-FB79-ED1F-0F14A2A0BCAE}"/>
                </a:ext>
              </a:extLst>
            </p:cNvPr>
            <p:cNvSpPr>
              <a:spLocks/>
            </p:cNvSpPr>
            <p:nvPr/>
          </p:nvSpPr>
          <p:spPr>
            <a:xfrm>
              <a:off x="2312719" y="1033880"/>
              <a:ext cx="468633" cy="4409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A854CB7-C3AE-E436-956C-A96514AECB76}"/>
                </a:ext>
              </a:extLst>
            </p:cNvPr>
            <p:cNvSpPr/>
            <p:nvPr/>
          </p:nvSpPr>
          <p:spPr>
            <a:xfrm>
              <a:off x="2781352" y="1033880"/>
              <a:ext cx="10335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S5, VS5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A387C5-1A22-6BFD-D2C9-326BC1865176}"/>
              </a:ext>
            </a:extLst>
          </p:cNvPr>
          <p:cNvGrpSpPr/>
          <p:nvPr/>
        </p:nvGrpSpPr>
        <p:grpSpPr>
          <a:xfrm>
            <a:off x="5378339" y="2949163"/>
            <a:ext cx="1800583" cy="440959"/>
            <a:chOff x="2312719" y="1033880"/>
            <a:chExt cx="1502197" cy="4409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A03F64A-1B77-817A-900D-5A9059E7BE7A}"/>
                </a:ext>
              </a:extLst>
            </p:cNvPr>
            <p:cNvSpPr>
              <a:spLocks/>
            </p:cNvSpPr>
            <p:nvPr/>
          </p:nvSpPr>
          <p:spPr>
            <a:xfrm>
              <a:off x="2312719" y="1033880"/>
              <a:ext cx="468633" cy="4409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A76D50-CFC6-EA70-A4E2-023965813A36}"/>
                </a:ext>
              </a:extLst>
            </p:cNvPr>
            <p:cNvSpPr/>
            <p:nvPr/>
          </p:nvSpPr>
          <p:spPr>
            <a:xfrm>
              <a:off x="2781352" y="1033880"/>
              <a:ext cx="10335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T1, VT1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570BF3-FF1D-A8FF-520F-7090A0E848C6}"/>
              </a:ext>
            </a:extLst>
          </p:cNvPr>
          <p:cNvGrpSpPr/>
          <p:nvPr/>
        </p:nvGrpSpPr>
        <p:grpSpPr>
          <a:xfrm>
            <a:off x="6891564" y="2319950"/>
            <a:ext cx="1800583" cy="440959"/>
            <a:chOff x="2312719" y="1033880"/>
            <a:chExt cx="1502197" cy="44095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719786-01FE-4F89-397B-B8763F923F78}"/>
                </a:ext>
              </a:extLst>
            </p:cNvPr>
            <p:cNvSpPr>
              <a:spLocks/>
            </p:cNvSpPr>
            <p:nvPr/>
          </p:nvSpPr>
          <p:spPr>
            <a:xfrm>
              <a:off x="2312719" y="1033880"/>
              <a:ext cx="468633" cy="4409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K5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003B6A-0E02-498D-416E-A225D000C5D5}"/>
                </a:ext>
              </a:extLst>
            </p:cNvPr>
            <p:cNvSpPr/>
            <p:nvPr/>
          </p:nvSpPr>
          <p:spPr>
            <a:xfrm>
              <a:off x="2781352" y="1033880"/>
              <a:ext cx="10335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T2, VT2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BBD44B-CDD8-94C3-A3CA-8A2BD4CC5D52}"/>
              </a:ext>
            </a:extLst>
          </p:cNvPr>
          <p:cNvGrpSpPr/>
          <p:nvPr/>
        </p:nvGrpSpPr>
        <p:grpSpPr>
          <a:xfrm>
            <a:off x="7406930" y="2923940"/>
            <a:ext cx="1800583" cy="440959"/>
            <a:chOff x="2312719" y="1033880"/>
            <a:chExt cx="1502197" cy="44095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F33BA1E-2D59-B426-6DA3-790476580F83}"/>
                </a:ext>
              </a:extLst>
            </p:cNvPr>
            <p:cNvSpPr>
              <a:spLocks/>
            </p:cNvSpPr>
            <p:nvPr/>
          </p:nvSpPr>
          <p:spPr>
            <a:xfrm>
              <a:off x="2312719" y="1033880"/>
              <a:ext cx="468633" cy="4409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K8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36B88CA-92A2-2A58-5CB1-A0F5D85A2A56}"/>
                </a:ext>
              </a:extLst>
            </p:cNvPr>
            <p:cNvSpPr/>
            <p:nvPr/>
          </p:nvSpPr>
          <p:spPr>
            <a:xfrm>
              <a:off x="2781352" y="1033880"/>
              <a:ext cx="10335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T3, VT3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E56FADC-E102-1E9D-6E50-9CED03BD3999}"/>
              </a:ext>
            </a:extLst>
          </p:cNvPr>
          <p:cNvGrpSpPr/>
          <p:nvPr/>
        </p:nvGrpSpPr>
        <p:grpSpPr>
          <a:xfrm>
            <a:off x="8925993" y="2270534"/>
            <a:ext cx="1800583" cy="440959"/>
            <a:chOff x="2312719" y="1033880"/>
            <a:chExt cx="1502197" cy="44095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0678684-EBE3-06E9-4CBE-B17DD781E6D3}"/>
                </a:ext>
              </a:extLst>
            </p:cNvPr>
            <p:cNvSpPr>
              <a:spLocks/>
            </p:cNvSpPr>
            <p:nvPr/>
          </p:nvSpPr>
          <p:spPr>
            <a:xfrm>
              <a:off x="2312719" y="1033880"/>
              <a:ext cx="468633" cy="4409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K1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0BCFCB2-D852-89B3-7CE3-BD5DBBD9A6E4}"/>
                </a:ext>
              </a:extLst>
            </p:cNvPr>
            <p:cNvSpPr/>
            <p:nvPr/>
          </p:nvSpPr>
          <p:spPr>
            <a:xfrm>
              <a:off x="2781352" y="1033880"/>
              <a:ext cx="10335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T4, VT4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91C222-4275-1554-F1DF-D2CEEABBAA2C}"/>
              </a:ext>
            </a:extLst>
          </p:cNvPr>
          <p:cNvGrpSpPr/>
          <p:nvPr/>
        </p:nvGrpSpPr>
        <p:grpSpPr>
          <a:xfrm>
            <a:off x="9503708" y="2906620"/>
            <a:ext cx="1800583" cy="440959"/>
            <a:chOff x="2312719" y="1033880"/>
            <a:chExt cx="1502197" cy="44095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AB57A75-CF61-A4A6-E044-F9C54AB354D7}"/>
                </a:ext>
              </a:extLst>
            </p:cNvPr>
            <p:cNvSpPr>
              <a:spLocks/>
            </p:cNvSpPr>
            <p:nvPr/>
          </p:nvSpPr>
          <p:spPr>
            <a:xfrm>
              <a:off x="2312719" y="1033880"/>
              <a:ext cx="468633" cy="4409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5E7BE60-F65C-7C31-A926-49A386AE408D}"/>
                </a:ext>
              </a:extLst>
            </p:cNvPr>
            <p:cNvSpPr/>
            <p:nvPr/>
          </p:nvSpPr>
          <p:spPr>
            <a:xfrm>
              <a:off x="2781352" y="1033880"/>
              <a:ext cx="10335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T5, VT5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3B18FC2-670B-0189-A25D-B22CA13715BC}"/>
              </a:ext>
            </a:extLst>
          </p:cNvPr>
          <p:cNvGrpSpPr/>
          <p:nvPr/>
        </p:nvGrpSpPr>
        <p:grpSpPr>
          <a:xfrm>
            <a:off x="1549165" y="4205038"/>
            <a:ext cx="4278408" cy="445870"/>
            <a:chOff x="1549165" y="4205038"/>
            <a:chExt cx="4278408" cy="44587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91744D3-3B8E-F5B8-639E-00FA7BB50C11}"/>
                </a:ext>
              </a:extLst>
            </p:cNvPr>
            <p:cNvSpPr>
              <a:spLocks/>
            </p:cNvSpPr>
            <p:nvPr/>
          </p:nvSpPr>
          <p:spPr>
            <a:xfrm>
              <a:off x="1549165" y="4205352"/>
              <a:ext cx="561719" cy="4409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0A44C0C-47A5-BA5A-0A45-B121DA37857B}"/>
                </a:ext>
              </a:extLst>
            </p:cNvPr>
            <p:cNvSpPr/>
            <p:nvPr/>
          </p:nvSpPr>
          <p:spPr>
            <a:xfrm>
              <a:off x="2110884" y="4205352"/>
              <a:ext cx="12388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S1, VS1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4C695F-0DF9-7616-468B-9AFE5184A4CB}"/>
                </a:ext>
              </a:extLst>
            </p:cNvPr>
            <p:cNvSpPr/>
            <p:nvPr/>
          </p:nvSpPr>
          <p:spPr>
            <a:xfrm>
              <a:off x="3350611" y="4205038"/>
              <a:ext cx="12388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T4, VT4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C6CDF72-3D65-29AC-33DB-B7B254B3D75B}"/>
                </a:ext>
              </a:extLst>
            </p:cNvPr>
            <p:cNvSpPr/>
            <p:nvPr/>
          </p:nvSpPr>
          <p:spPr>
            <a:xfrm>
              <a:off x="4588709" y="4209949"/>
              <a:ext cx="12388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T5, VT5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6EA9722-48B9-9D3E-7C9D-7331C8B43A79}"/>
              </a:ext>
            </a:extLst>
          </p:cNvPr>
          <p:cNvGrpSpPr/>
          <p:nvPr/>
        </p:nvGrpSpPr>
        <p:grpSpPr>
          <a:xfrm>
            <a:off x="6661890" y="4202549"/>
            <a:ext cx="3053606" cy="446041"/>
            <a:chOff x="7025883" y="4214869"/>
            <a:chExt cx="3053606" cy="44604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FEAD04D-6EBB-01C3-AA9C-55AC31D98F92}"/>
                </a:ext>
              </a:extLst>
            </p:cNvPr>
            <p:cNvSpPr>
              <a:spLocks/>
            </p:cNvSpPr>
            <p:nvPr/>
          </p:nvSpPr>
          <p:spPr>
            <a:xfrm>
              <a:off x="7025883" y="4219951"/>
              <a:ext cx="561719" cy="4409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K5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1BF419C-94FF-6BFC-9E43-090B890D8F73}"/>
                </a:ext>
              </a:extLst>
            </p:cNvPr>
            <p:cNvSpPr/>
            <p:nvPr/>
          </p:nvSpPr>
          <p:spPr>
            <a:xfrm>
              <a:off x="8840625" y="4219951"/>
              <a:ext cx="12388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S5, VS5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447B4AD-7841-2D1E-FEF2-08694E98AD3F}"/>
                </a:ext>
              </a:extLst>
            </p:cNvPr>
            <p:cNvSpPr/>
            <p:nvPr/>
          </p:nvSpPr>
          <p:spPr>
            <a:xfrm>
              <a:off x="7602527" y="4214869"/>
              <a:ext cx="12388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T2, VT2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A366720-D7D2-0EFF-11DA-48FB9FDFD437}"/>
              </a:ext>
            </a:extLst>
          </p:cNvPr>
          <p:cNvSpPr txBox="1"/>
          <p:nvPr/>
        </p:nvSpPr>
        <p:spPr>
          <a:xfrm>
            <a:off x="10204971" y="4099862"/>
            <a:ext cx="96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 . 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C3E917-0E06-BCFB-4ED9-C42A8F988617}"/>
              </a:ext>
            </a:extLst>
          </p:cNvPr>
          <p:cNvSpPr txBox="1"/>
          <p:nvPr/>
        </p:nvSpPr>
        <p:spPr>
          <a:xfrm>
            <a:off x="144534" y="4816332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Sorts input by tables</a:t>
            </a:r>
          </a:p>
          <a:p>
            <a:r>
              <a:rPr lang="en-US" sz="2400" dirty="0"/>
              <a:t>Keeps orange rows in memory</a:t>
            </a:r>
          </a:p>
          <a:p>
            <a:r>
              <a:rPr lang="en-US" sz="2400" dirty="0"/>
              <a:t>Joins in purple rows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255E76A-11A8-E675-C2BF-FD03B9A4DD3A}"/>
              </a:ext>
            </a:extLst>
          </p:cNvPr>
          <p:cNvGrpSpPr/>
          <p:nvPr/>
        </p:nvGrpSpPr>
        <p:grpSpPr>
          <a:xfrm>
            <a:off x="7346519" y="6174548"/>
            <a:ext cx="3033537" cy="445709"/>
            <a:chOff x="7412179" y="6162928"/>
            <a:chExt cx="3033537" cy="44570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9EDA97A-9FE7-0776-541C-A79F6AE9E088}"/>
                </a:ext>
              </a:extLst>
            </p:cNvPr>
            <p:cNvSpPr>
              <a:spLocks/>
            </p:cNvSpPr>
            <p:nvPr/>
          </p:nvSpPr>
          <p:spPr>
            <a:xfrm>
              <a:off x="7412179" y="6162928"/>
              <a:ext cx="561719" cy="4409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K5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B0CB6DE-CCE2-F202-B7C4-457ACE1789EC}"/>
                </a:ext>
              </a:extLst>
            </p:cNvPr>
            <p:cNvSpPr/>
            <p:nvPr/>
          </p:nvSpPr>
          <p:spPr>
            <a:xfrm>
              <a:off x="7969874" y="6167678"/>
              <a:ext cx="12388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S5, VS5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FBD3AE7-4593-AA83-BCDA-8DE6DFEF8C55}"/>
                </a:ext>
              </a:extLst>
            </p:cNvPr>
            <p:cNvSpPr/>
            <p:nvPr/>
          </p:nvSpPr>
          <p:spPr>
            <a:xfrm>
              <a:off x="9206852" y="6167678"/>
              <a:ext cx="12388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T2, VT2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DCC594B-905E-7927-0998-61198042FFFE}"/>
              </a:ext>
            </a:extLst>
          </p:cNvPr>
          <p:cNvSpPr txBox="1"/>
          <p:nvPr/>
        </p:nvSpPr>
        <p:spPr>
          <a:xfrm>
            <a:off x="10509586" y="6074238"/>
            <a:ext cx="96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 . .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495ACB0-0BCA-2A28-E9BD-2375F946757C}"/>
              </a:ext>
            </a:extLst>
          </p:cNvPr>
          <p:cNvGrpSpPr/>
          <p:nvPr/>
        </p:nvGrpSpPr>
        <p:grpSpPr>
          <a:xfrm>
            <a:off x="612620" y="6169798"/>
            <a:ext cx="3033537" cy="445709"/>
            <a:chOff x="7412179" y="6162928"/>
            <a:chExt cx="3033537" cy="44570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01CD64E-9383-7333-AA6B-6DDB2D829403}"/>
                </a:ext>
              </a:extLst>
            </p:cNvPr>
            <p:cNvSpPr>
              <a:spLocks/>
            </p:cNvSpPr>
            <p:nvPr/>
          </p:nvSpPr>
          <p:spPr>
            <a:xfrm>
              <a:off x="7412179" y="6162928"/>
              <a:ext cx="561719" cy="4409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K1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89020E0-22FA-8550-A10A-887FCD7D0EBD}"/>
                </a:ext>
              </a:extLst>
            </p:cNvPr>
            <p:cNvSpPr/>
            <p:nvPr/>
          </p:nvSpPr>
          <p:spPr>
            <a:xfrm>
              <a:off x="7969874" y="6167678"/>
              <a:ext cx="12388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S1, VS1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AF4BC49-0F1A-DEE3-CB69-679C3810DD9B}"/>
                </a:ext>
              </a:extLst>
            </p:cNvPr>
            <p:cNvSpPr/>
            <p:nvPr/>
          </p:nvSpPr>
          <p:spPr>
            <a:xfrm>
              <a:off x="9206852" y="6167678"/>
              <a:ext cx="12388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T4, VT4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FF3255E-0CF2-585C-305C-A4111D55627D}"/>
              </a:ext>
            </a:extLst>
          </p:cNvPr>
          <p:cNvGrpSpPr/>
          <p:nvPr/>
        </p:nvGrpSpPr>
        <p:grpSpPr>
          <a:xfrm>
            <a:off x="4059029" y="6177141"/>
            <a:ext cx="3033537" cy="445709"/>
            <a:chOff x="7412179" y="6162928"/>
            <a:chExt cx="3033537" cy="44570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4C30F3A-85D9-9ED4-0EB8-60995D526136}"/>
                </a:ext>
              </a:extLst>
            </p:cNvPr>
            <p:cNvSpPr>
              <a:spLocks/>
            </p:cNvSpPr>
            <p:nvPr/>
          </p:nvSpPr>
          <p:spPr>
            <a:xfrm>
              <a:off x="7412179" y="6162928"/>
              <a:ext cx="561719" cy="4409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181B157-CD23-DDD5-BD72-76C17E665B20}"/>
                </a:ext>
              </a:extLst>
            </p:cNvPr>
            <p:cNvSpPr/>
            <p:nvPr/>
          </p:nvSpPr>
          <p:spPr>
            <a:xfrm>
              <a:off x="7969874" y="6167678"/>
              <a:ext cx="12388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S1, VS1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339B2CA-60BD-C63A-DA48-48FB0F4E68C3}"/>
                </a:ext>
              </a:extLst>
            </p:cNvPr>
            <p:cNvSpPr/>
            <p:nvPr/>
          </p:nvSpPr>
          <p:spPr>
            <a:xfrm>
              <a:off x="9206852" y="6167678"/>
              <a:ext cx="12388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T5, VT5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9073E1D-7D38-C9E7-5FB4-7C4E96322121}"/>
              </a:ext>
            </a:extLst>
          </p:cNvPr>
          <p:cNvSpPr txBox="1"/>
          <p:nvPr/>
        </p:nvSpPr>
        <p:spPr>
          <a:xfrm>
            <a:off x="11065149" y="2137143"/>
            <a:ext cx="96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 . 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465F5E3-3DA0-6328-2A8E-10653F4399D2}"/>
              </a:ext>
            </a:extLst>
          </p:cNvPr>
          <p:cNvSpPr txBox="1"/>
          <p:nvPr/>
        </p:nvSpPr>
        <p:spPr>
          <a:xfrm>
            <a:off x="8919998" y="5050956"/>
            <a:ext cx="290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Problem: Scalability (Memory)</a:t>
            </a:r>
          </a:p>
        </p:txBody>
      </p:sp>
    </p:spTree>
    <p:extLst>
      <p:ext uri="{BB962C8B-B14F-4D97-AF65-F5344CB8AC3E}">
        <p14:creationId xmlns:p14="http://schemas.microsoft.com/office/powerpoint/2010/main" val="6402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64" grpId="0"/>
      <p:bldP spid="65" grpId="0"/>
      <p:bldP spid="65" grpId="1"/>
      <p:bldP spid="71" grpId="0"/>
      <p:bldP spid="80" grpId="0"/>
      <p:bldP spid="8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27F0D7-544D-AD52-608F-3B01AF3BF246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Reduce Side Join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841A6-18D5-4415-0C16-E7FFAE745522}"/>
              </a:ext>
            </a:extLst>
          </p:cNvPr>
          <p:cNvSpPr txBox="1"/>
          <p:nvPr/>
        </p:nvSpPr>
        <p:spPr>
          <a:xfrm>
            <a:off x="2492477" y="2023079"/>
            <a:ext cx="79739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Simple algorithm with scalability problems</a:t>
            </a:r>
          </a:p>
          <a:p>
            <a:pPr marL="514350" indent="-5143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Sorting can be done during the shuffle sort phase</a:t>
            </a:r>
          </a:p>
          <a:p>
            <a:pPr marL="514350" indent="-5143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When the first table is small (e.g. a small dimension) it can be useful</a:t>
            </a:r>
          </a:p>
        </p:txBody>
      </p:sp>
    </p:spTree>
    <p:extLst>
      <p:ext uri="{BB962C8B-B14F-4D97-AF65-F5344CB8AC3E}">
        <p14:creationId xmlns:p14="http://schemas.microsoft.com/office/powerpoint/2010/main" val="2300900938"/>
      </p:ext>
    </p:extLst>
  </p:cSld>
  <p:clrMapOvr>
    <a:masterClrMapping/>
  </p:clrMapOvr>
  <p:transition spd="slow">
    <p:plus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99675C-942B-918E-103B-2FC7878CFB4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Map Side Join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303E00-561C-4AFE-9E8A-B46AC0F05067}"/>
              </a:ext>
            </a:extLst>
          </p:cNvPr>
          <p:cNvSpPr txBox="1"/>
          <p:nvPr/>
        </p:nvSpPr>
        <p:spPr>
          <a:xfrm>
            <a:off x="2492477" y="2030545"/>
            <a:ext cx="79739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Tables are partitioned by the same key</a:t>
            </a:r>
          </a:p>
          <a:p>
            <a:pPr marL="514350" indent="-5143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Mappers merge-join the two tables</a:t>
            </a:r>
          </a:p>
          <a:p>
            <a:pPr marL="514350" indent="-5143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Reducers do not need to compute anything</a:t>
            </a:r>
          </a:p>
          <a:p>
            <a:pPr marL="514350" indent="-5143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Both join methods are simplistic in nature, Hive uses much more efficient approaches</a:t>
            </a:r>
          </a:p>
        </p:txBody>
      </p:sp>
    </p:spTree>
    <p:extLst>
      <p:ext uri="{BB962C8B-B14F-4D97-AF65-F5344CB8AC3E}">
        <p14:creationId xmlns:p14="http://schemas.microsoft.com/office/powerpoint/2010/main" val="135446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EC7FD9-0A97-D4CC-0AFE-E43BFE1E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5" r="2278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2D80EB2-F0AA-794C-A73E-57FDB1B9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767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</a:p>
        </p:txBody>
      </p:sp>
      <p:graphicFrame>
        <p:nvGraphicFramePr>
          <p:cNvPr id="23" name="TextBox 4">
            <a:extLst>
              <a:ext uri="{FF2B5EF4-FFF2-40B4-BE49-F238E27FC236}">
                <a16:creationId xmlns:a16="http://schemas.microsoft.com/office/drawing/2014/main" id="{2897B6B9-BFE9-5FB0-F404-63800A74B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64099"/>
              </p:ext>
            </p:extLst>
          </p:nvPr>
        </p:nvGraphicFramePr>
        <p:xfrm>
          <a:off x="956187" y="1664704"/>
          <a:ext cx="4619621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6602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84B141-9283-21EC-901B-FCB625D33C6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1356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Map Side Join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535E49-F84D-8BD1-AA97-DE13FEB99498}"/>
              </a:ext>
            </a:extLst>
          </p:cNvPr>
          <p:cNvSpPr/>
          <p:nvPr/>
        </p:nvSpPr>
        <p:spPr>
          <a:xfrm>
            <a:off x="3888018" y="780602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2CA2A5-D32E-1B4C-D0AF-5674F25F9D31}"/>
              </a:ext>
            </a:extLst>
          </p:cNvPr>
          <p:cNvSpPr/>
          <p:nvPr/>
        </p:nvSpPr>
        <p:spPr>
          <a:xfrm>
            <a:off x="5711903" y="780602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153AB3-D38D-720D-603B-87BB349ADB16}"/>
              </a:ext>
            </a:extLst>
          </p:cNvPr>
          <p:cNvSpPr/>
          <p:nvPr/>
        </p:nvSpPr>
        <p:spPr>
          <a:xfrm>
            <a:off x="7535788" y="780601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34A7698-C8A4-667F-523E-8656B1527F48}"/>
              </a:ext>
            </a:extLst>
          </p:cNvPr>
          <p:cNvSpPr/>
          <p:nvPr/>
        </p:nvSpPr>
        <p:spPr>
          <a:xfrm>
            <a:off x="6164826" y="1474839"/>
            <a:ext cx="563647" cy="67842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857CA68-70DE-9610-C34C-AD042F282998}"/>
              </a:ext>
            </a:extLst>
          </p:cNvPr>
          <p:cNvSpPr/>
          <p:nvPr/>
        </p:nvSpPr>
        <p:spPr>
          <a:xfrm rot="1955685">
            <a:off x="3954171" y="1472500"/>
            <a:ext cx="563647" cy="67842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EE44E8D-4C96-4A40-4C3C-E92B62CC91C2}"/>
              </a:ext>
            </a:extLst>
          </p:cNvPr>
          <p:cNvSpPr/>
          <p:nvPr/>
        </p:nvSpPr>
        <p:spPr>
          <a:xfrm rot="19904418">
            <a:off x="8410324" y="1472500"/>
            <a:ext cx="563647" cy="67842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190506-39A9-BE25-C6B7-E5318A1D47A7}"/>
              </a:ext>
            </a:extLst>
          </p:cNvPr>
          <p:cNvSpPr/>
          <p:nvPr/>
        </p:nvSpPr>
        <p:spPr>
          <a:xfrm>
            <a:off x="1754750" y="3585249"/>
            <a:ext cx="9717024" cy="41851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Shuffle Sort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7CA680C-D517-1B7A-94AD-196C120AE1AA}"/>
              </a:ext>
            </a:extLst>
          </p:cNvPr>
          <p:cNvSpPr/>
          <p:nvPr/>
        </p:nvSpPr>
        <p:spPr>
          <a:xfrm>
            <a:off x="4814692" y="5398972"/>
            <a:ext cx="563647" cy="67842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BE0F685-CE77-1CCB-678B-1E333ED12FDB}"/>
              </a:ext>
            </a:extLst>
          </p:cNvPr>
          <p:cNvSpPr/>
          <p:nvPr/>
        </p:nvSpPr>
        <p:spPr>
          <a:xfrm>
            <a:off x="7122847" y="5398972"/>
            <a:ext cx="563647" cy="67842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4269EC-74CE-A73A-2A88-D073BFA3DF8D}"/>
              </a:ext>
            </a:extLst>
          </p:cNvPr>
          <p:cNvSpPr/>
          <p:nvPr/>
        </p:nvSpPr>
        <p:spPr>
          <a:xfrm>
            <a:off x="4264076" y="6213838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68BFDF-02E4-52D6-0B17-A1953EF51BDD}"/>
              </a:ext>
            </a:extLst>
          </p:cNvPr>
          <p:cNvSpPr/>
          <p:nvPr/>
        </p:nvSpPr>
        <p:spPr>
          <a:xfrm>
            <a:off x="6739364" y="6213838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189242-6381-E032-A04A-D547A3C38BAD}"/>
              </a:ext>
            </a:extLst>
          </p:cNvPr>
          <p:cNvSpPr txBox="1"/>
          <p:nvPr/>
        </p:nvSpPr>
        <p:spPr>
          <a:xfrm>
            <a:off x="9259641" y="805953"/>
            <a:ext cx="2766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Merge joins inputs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255E76A-11A8-E675-C2BF-FD03B9A4DD3A}"/>
              </a:ext>
            </a:extLst>
          </p:cNvPr>
          <p:cNvGrpSpPr/>
          <p:nvPr/>
        </p:nvGrpSpPr>
        <p:grpSpPr>
          <a:xfrm>
            <a:off x="7774155" y="4505738"/>
            <a:ext cx="3033537" cy="445709"/>
            <a:chOff x="7412179" y="6162928"/>
            <a:chExt cx="3033537" cy="44570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9EDA97A-9FE7-0776-541C-A79F6AE9E088}"/>
                </a:ext>
              </a:extLst>
            </p:cNvPr>
            <p:cNvSpPr>
              <a:spLocks/>
            </p:cNvSpPr>
            <p:nvPr/>
          </p:nvSpPr>
          <p:spPr>
            <a:xfrm>
              <a:off x="7412179" y="6162928"/>
              <a:ext cx="561719" cy="4409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K5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B0CB6DE-CCE2-F202-B7C4-457ACE1789EC}"/>
                </a:ext>
              </a:extLst>
            </p:cNvPr>
            <p:cNvSpPr/>
            <p:nvPr/>
          </p:nvSpPr>
          <p:spPr>
            <a:xfrm>
              <a:off x="7969874" y="6167678"/>
              <a:ext cx="12388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S5, VS5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FBD3AE7-4593-AA83-BCDA-8DE6DFEF8C55}"/>
                </a:ext>
              </a:extLst>
            </p:cNvPr>
            <p:cNvSpPr/>
            <p:nvPr/>
          </p:nvSpPr>
          <p:spPr>
            <a:xfrm>
              <a:off x="9206852" y="6167678"/>
              <a:ext cx="12388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T2, VT2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DCC594B-905E-7927-0998-61198042FFFE}"/>
              </a:ext>
            </a:extLst>
          </p:cNvPr>
          <p:cNvSpPr txBox="1"/>
          <p:nvPr/>
        </p:nvSpPr>
        <p:spPr>
          <a:xfrm>
            <a:off x="10763566" y="4352596"/>
            <a:ext cx="96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 . .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495ACB0-0BCA-2A28-E9BD-2375F946757C}"/>
              </a:ext>
            </a:extLst>
          </p:cNvPr>
          <p:cNvGrpSpPr/>
          <p:nvPr/>
        </p:nvGrpSpPr>
        <p:grpSpPr>
          <a:xfrm>
            <a:off x="1040256" y="4500988"/>
            <a:ext cx="3033537" cy="445709"/>
            <a:chOff x="7412179" y="6162928"/>
            <a:chExt cx="3033537" cy="44570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01CD64E-9383-7333-AA6B-6DDB2D829403}"/>
                </a:ext>
              </a:extLst>
            </p:cNvPr>
            <p:cNvSpPr>
              <a:spLocks/>
            </p:cNvSpPr>
            <p:nvPr/>
          </p:nvSpPr>
          <p:spPr>
            <a:xfrm>
              <a:off x="7412179" y="6162928"/>
              <a:ext cx="561719" cy="4409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K1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89020E0-22FA-8550-A10A-887FCD7D0EBD}"/>
                </a:ext>
              </a:extLst>
            </p:cNvPr>
            <p:cNvSpPr/>
            <p:nvPr/>
          </p:nvSpPr>
          <p:spPr>
            <a:xfrm>
              <a:off x="7969874" y="6167678"/>
              <a:ext cx="12388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S1, VS1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AF4BC49-0F1A-DEE3-CB69-679C3810DD9B}"/>
                </a:ext>
              </a:extLst>
            </p:cNvPr>
            <p:cNvSpPr/>
            <p:nvPr/>
          </p:nvSpPr>
          <p:spPr>
            <a:xfrm>
              <a:off x="9206852" y="6167678"/>
              <a:ext cx="12388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T4, VT4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FF3255E-0CF2-585C-305C-A4111D55627D}"/>
              </a:ext>
            </a:extLst>
          </p:cNvPr>
          <p:cNvGrpSpPr/>
          <p:nvPr/>
        </p:nvGrpSpPr>
        <p:grpSpPr>
          <a:xfrm>
            <a:off x="4486665" y="4508331"/>
            <a:ext cx="3033537" cy="445709"/>
            <a:chOff x="7412179" y="6162928"/>
            <a:chExt cx="3033537" cy="44570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4C30F3A-85D9-9ED4-0EB8-60995D526136}"/>
                </a:ext>
              </a:extLst>
            </p:cNvPr>
            <p:cNvSpPr>
              <a:spLocks/>
            </p:cNvSpPr>
            <p:nvPr/>
          </p:nvSpPr>
          <p:spPr>
            <a:xfrm>
              <a:off x="7412179" y="6162928"/>
              <a:ext cx="561719" cy="4409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181B157-CD23-DDD5-BD72-76C17E665B20}"/>
                </a:ext>
              </a:extLst>
            </p:cNvPr>
            <p:cNvSpPr/>
            <p:nvPr/>
          </p:nvSpPr>
          <p:spPr>
            <a:xfrm>
              <a:off x="7969874" y="6167678"/>
              <a:ext cx="12388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S1, VS1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339B2CA-60BD-C63A-DA48-48FB0F4E68C3}"/>
                </a:ext>
              </a:extLst>
            </p:cNvPr>
            <p:cNvSpPr/>
            <p:nvPr/>
          </p:nvSpPr>
          <p:spPr>
            <a:xfrm>
              <a:off x="9206852" y="6167678"/>
              <a:ext cx="12388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T5, VT5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9073E1D-7D38-C9E7-5FB4-7C4E96322121}"/>
              </a:ext>
            </a:extLst>
          </p:cNvPr>
          <p:cNvSpPr txBox="1"/>
          <p:nvPr/>
        </p:nvSpPr>
        <p:spPr>
          <a:xfrm>
            <a:off x="11057411" y="2398695"/>
            <a:ext cx="96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 . 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723A5-E48B-FCC1-767F-F89E37AC26D2}"/>
              </a:ext>
            </a:extLst>
          </p:cNvPr>
          <p:cNvSpPr>
            <a:spLocks/>
          </p:cNvSpPr>
          <p:nvPr/>
        </p:nvSpPr>
        <p:spPr>
          <a:xfrm>
            <a:off x="3460313" y="385127"/>
            <a:ext cx="561719" cy="4409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43350E-C372-34E3-9331-BC4F1C97DFEA}"/>
              </a:ext>
            </a:extLst>
          </p:cNvPr>
          <p:cNvSpPr>
            <a:spLocks/>
          </p:cNvSpPr>
          <p:nvPr/>
        </p:nvSpPr>
        <p:spPr>
          <a:xfrm>
            <a:off x="4874346" y="381397"/>
            <a:ext cx="561719" cy="4409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7CA9F93-7EDD-2AE6-E5E3-E882C613A1AE}"/>
              </a:ext>
            </a:extLst>
          </p:cNvPr>
          <p:cNvSpPr>
            <a:spLocks/>
          </p:cNvSpPr>
          <p:nvPr/>
        </p:nvSpPr>
        <p:spPr>
          <a:xfrm>
            <a:off x="5529795" y="364995"/>
            <a:ext cx="561719" cy="4409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D18B75-87EB-F080-2E6B-FC7C3EFABA62}"/>
              </a:ext>
            </a:extLst>
          </p:cNvPr>
          <p:cNvSpPr>
            <a:spLocks/>
          </p:cNvSpPr>
          <p:nvPr/>
        </p:nvSpPr>
        <p:spPr>
          <a:xfrm>
            <a:off x="6710304" y="364994"/>
            <a:ext cx="561719" cy="4409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E7D1DB2-919E-D3F6-5CF8-1495CAB69AD5}"/>
              </a:ext>
            </a:extLst>
          </p:cNvPr>
          <p:cNvSpPr>
            <a:spLocks/>
          </p:cNvSpPr>
          <p:nvPr/>
        </p:nvSpPr>
        <p:spPr>
          <a:xfrm>
            <a:off x="7371634" y="364995"/>
            <a:ext cx="561719" cy="4409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7C1CE84-3E8B-F5AB-A89B-157FA667387F}"/>
              </a:ext>
            </a:extLst>
          </p:cNvPr>
          <p:cNvSpPr>
            <a:spLocks/>
          </p:cNvSpPr>
          <p:nvPr/>
        </p:nvSpPr>
        <p:spPr>
          <a:xfrm>
            <a:off x="8552143" y="364994"/>
            <a:ext cx="561719" cy="4409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K8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A9498DE-7AC0-20D2-5502-EC260EAFDB15}"/>
              </a:ext>
            </a:extLst>
          </p:cNvPr>
          <p:cNvGrpSpPr/>
          <p:nvPr/>
        </p:nvGrpSpPr>
        <p:grpSpPr>
          <a:xfrm>
            <a:off x="7774155" y="2506132"/>
            <a:ext cx="3033537" cy="445709"/>
            <a:chOff x="7412179" y="6162928"/>
            <a:chExt cx="3033537" cy="44570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422007-5AEA-0BFD-74D7-452E52414EFC}"/>
                </a:ext>
              </a:extLst>
            </p:cNvPr>
            <p:cNvSpPr>
              <a:spLocks/>
            </p:cNvSpPr>
            <p:nvPr/>
          </p:nvSpPr>
          <p:spPr>
            <a:xfrm>
              <a:off x="7412179" y="6162928"/>
              <a:ext cx="561719" cy="4409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529C6E2-6957-0952-3D46-03CD03B91072}"/>
                </a:ext>
              </a:extLst>
            </p:cNvPr>
            <p:cNvSpPr/>
            <p:nvPr/>
          </p:nvSpPr>
          <p:spPr>
            <a:xfrm>
              <a:off x="7969874" y="6167678"/>
              <a:ext cx="12388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S5, VS5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6CFE8E5-C748-4907-7F37-82E0EC10D1B0}"/>
                </a:ext>
              </a:extLst>
            </p:cNvPr>
            <p:cNvSpPr/>
            <p:nvPr/>
          </p:nvSpPr>
          <p:spPr>
            <a:xfrm>
              <a:off x="9206852" y="6167678"/>
              <a:ext cx="12388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T2, VT2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C0BF80A-DB05-CE40-D24F-0B1091A2ACF0}"/>
              </a:ext>
            </a:extLst>
          </p:cNvPr>
          <p:cNvGrpSpPr/>
          <p:nvPr/>
        </p:nvGrpSpPr>
        <p:grpSpPr>
          <a:xfrm>
            <a:off x="1040256" y="2501382"/>
            <a:ext cx="3033537" cy="445709"/>
            <a:chOff x="7412179" y="6162928"/>
            <a:chExt cx="3033537" cy="445709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6327F8E-A8C1-BF37-DCB6-605CC91F8BAC}"/>
                </a:ext>
              </a:extLst>
            </p:cNvPr>
            <p:cNvSpPr>
              <a:spLocks/>
            </p:cNvSpPr>
            <p:nvPr/>
          </p:nvSpPr>
          <p:spPr>
            <a:xfrm>
              <a:off x="7412179" y="6162928"/>
              <a:ext cx="561719" cy="4409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CFCDCEF-CF7D-7A38-A4BE-986F2A62C669}"/>
                </a:ext>
              </a:extLst>
            </p:cNvPr>
            <p:cNvSpPr/>
            <p:nvPr/>
          </p:nvSpPr>
          <p:spPr>
            <a:xfrm>
              <a:off x="7969874" y="6167678"/>
              <a:ext cx="12388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S1, VS1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501B620-3ED1-2D22-936F-6AF8EED188ED}"/>
                </a:ext>
              </a:extLst>
            </p:cNvPr>
            <p:cNvSpPr/>
            <p:nvPr/>
          </p:nvSpPr>
          <p:spPr>
            <a:xfrm>
              <a:off x="9206852" y="6167678"/>
              <a:ext cx="12388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T4, VT4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95BA45B-E261-3FCF-73A4-198A698DDDAD}"/>
              </a:ext>
            </a:extLst>
          </p:cNvPr>
          <p:cNvGrpSpPr/>
          <p:nvPr/>
        </p:nvGrpSpPr>
        <p:grpSpPr>
          <a:xfrm>
            <a:off x="4486665" y="2508725"/>
            <a:ext cx="3033537" cy="445709"/>
            <a:chOff x="7412179" y="6162928"/>
            <a:chExt cx="3033537" cy="44570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D83D7EB-A0CE-DA7A-3DAE-54F1CD01EF95}"/>
                </a:ext>
              </a:extLst>
            </p:cNvPr>
            <p:cNvSpPr>
              <a:spLocks/>
            </p:cNvSpPr>
            <p:nvPr/>
          </p:nvSpPr>
          <p:spPr>
            <a:xfrm>
              <a:off x="7412179" y="6162928"/>
              <a:ext cx="561719" cy="4409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99B327F-3A4E-A4C3-A93A-76F046883D74}"/>
                </a:ext>
              </a:extLst>
            </p:cNvPr>
            <p:cNvSpPr/>
            <p:nvPr/>
          </p:nvSpPr>
          <p:spPr>
            <a:xfrm>
              <a:off x="7969874" y="6167678"/>
              <a:ext cx="1238864" cy="44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S1, VS1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2AF1DFD-8478-3696-FB06-85B9D3D1BA01}"/>
                </a:ext>
              </a:extLst>
            </p:cNvPr>
            <p:cNvSpPr/>
            <p:nvPr/>
          </p:nvSpPr>
          <p:spPr>
            <a:xfrm>
              <a:off x="9206852" y="6167678"/>
              <a:ext cx="1238864" cy="4409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T5, VT5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3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1" grpId="0"/>
      <p:bldP spid="80" grpId="0"/>
      <p:bldP spid="2" grpId="0" animBg="1"/>
      <p:bldP spid="3" grpId="0" animBg="1"/>
      <p:bldP spid="47" grpId="0" animBg="1"/>
      <p:bldP spid="50" grpId="0" animBg="1"/>
      <p:bldP spid="51" grpId="0" animBg="1"/>
      <p:bldP spid="5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le of bricks&#10;&#10;Description automatically generated">
            <a:extLst>
              <a:ext uri="{FF2B5EF4-FFF2-40B4-BE49-F238E27FC236}">
                <a16:creationId xmlns:a16="http://schemas.microsoft.com/office/drawing/2014/main" id="{A7848E7D-1087-6B8B-FB7C-8DEEE7CCD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25" y="4852219"/>
            <a:ext cx="2674375" cy="2005781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2A6494D-EA53-6D69-DD7D-382F86D7AFE0}"/>
              </a:ext>
            </a:extLst>
          </p:cNvPr>
          <p:cNvSpPr/>
          <p:nvPr/>
        </p:nvSpPr>
        <p:spPr>
          <a:xfrm rot="4154233">
            <a:off x="9245274" y="4562040"/>
            <a:ext cx="786580" cy="75708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CBBAB-770E-1EDD-05C2-659FA329AB6B}"/>
              </a:ext>
            </a:extLst>
          </p:cNvPr>
          <p:cNvSpPr txBox="1">
            <a:spLocks/>
          </p:cNvSpPr>
          <p:nvPr/>
        </p:nvSpPr>
        <p:spPr>
          <a:xfrm>
            <a:off x="2553436" y="-10358709"/>
            <a:ext cx="9144000" cy="23796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Pictures</a:t>
            </a:r>
            <a:endParaRPr lang="en-US" dirty="0">
              <a:solidFill>
                <a:schemeClr val="accent5">
                  <a:lumMod val="50000"/>
                </a:schemeClr>
              </a:solidFill>
              <a:hlinkClick r:id="rId3"/>
            </a:endParaRP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Questions?</a:t>
            </a:r>
            <a:r>
              <a:rPr lang="en-US" sz="2400" dirty="0"/>
              <a:t> by </a:t>
            </a:r>
            <a:r>
              <a:rPr lang="en-US" sz="2400" i="1" dirty="0" err="1"/>
              <a:t>socialBedia</a:t>
            </a:r>
            <a:r>
              <a:rPr lang="en-US" sz="2400" dirty="0"/>
              <a:t> </a:t>
            </a:r>
            <a:r>
              <a:rPr lang="en-US" sz="1600" dirty="0"/>
              <a:t>(CC BY-NC-ND 2.0)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Sign of things to come…</a:t>
            </a:r>
            <a:r>
              <a:rPr lang="en-US" sz="2400" dirty="0"/>
              <a:t> by </a:t>
            </a:r>
            <a:r>
              <a:rPr lang="en-US" sz="2400" i="1" dirty="0" err="1"/>
              <a:t>Octoberation</a:t>
            </a:r>
            <a:r>
              <a:rPr lang="en-US" sz="2400" dirty="0"/>
              <a:t> </a:t>
            </a:r>
            <a:r>
              <a:rPr lang="en-US" sz="1600" dirty="0"/>
              <a:t>(Public Domain)</a:t>
            </a:r>
            <a:endParaRPr lang="en-US" sz="1600" dirty="0">
              <a:hlinkClick r:id="rId6"/>
            </a:endParaRPr>
          </a:p>
          <a:p>
            <a:pPr marL="0" indent="0">
              <a:buNone/>
            </a:pPr>
            <a:r>
              <a:rPr lang="en-US" sz="2400" dirty="0">
                <a:hlinkClick r:id="rId7"/>
              </a:rPr>
              <a:t>Lomo Old Bricks 3 </a:t>
            </a:r>
            <a:r>
              <a:rPr lang="en-US" sz="2400" dirty="0"/>
              <a:t>by </a:t>
            </a:r>
            <a:r>
              <a:rPr lang="en-US" sz="2400" i="1" dirty="0" err="1"/>
              <a:t>linuxbear</a:t>
            </a:r>
            <a:r>
              <a:rPr lang="en-US" sz="1600" dirty="0"/>
              <a:t> (CC BY 2.0)</a:t>
            </a:r>
          </a:p>
          <a:p>
            <a:pPr marL="0" indent="0">
              <a:buNone/>
            </a:pPr>
            <a:r>
              <a:rPr lang="en-US" sz="2400" dirty="0">
                <a:hlinkClick r:id="rId8"/>
              </a:rPr>
              <a:t>Ghost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9"/>
              </a:rPr>
              <a:t>Database</a:t>
            </a:r>
            <a:r>
              <a:rPr lang="en-US" sz="2400" dirty="0"/>
              <a:t> by </a:t>
            </a:r>
            <a:r>
              <a:rPr lang="en-US" sz="2400" i="1" dirty="0"/>
              <a:t>vectorsmarket15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0"/>
            </a:endParaRPr>
          </a:p>
          <a:p>
            <a:pPr marL="0" indent="0">
              <a:buNone/>
            </a:pPr>
            <a:r>
              <a:rPr lang="en-US" sz="2400" dirty="0">
                <a:hlinkClick r:id="rId11"/>
              </a:rPr>
              <a:t>Json</a:t>
            </a:r>
            <a:r>
              <a:rPr lang="en-US" sz="2400" dirty="0"/>
              <a:t> by </a:t>
            </a:r>
            <a:r>
              <a:rPr lang="en-US" sz="2400" i="1" dirty="0"/>
              <a:t>Muhammed Andy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2"/>
              </a:rPr>
              <a:t>Parquet</a:t>
            </a:r>
            <a:r>
              <a:rPr lang="en-US" sz="2400" dirty="0"/>
              <a:t> by </a:t>
            </a:r>
            <a:r>
              <a:rPr lang="en-US" sz="2400" i="1" dirty="0" err="1"/>
              <a:t>kerismaker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3"/>
              </a:rPr>
              <a:t>Flag</a:t>
            </a:r>
            <a:r>
              <a:rPr lang="en-US" sz="2400" dirty="0"/>
              <a:t> by </a:t>
            </a:r>
            <a:r>
              <a:rPr lang="en-US" sz="2400" i="1" dirty="0" err="1"/>
              <a:t>redempticon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0"/>
            </a:endParaRPr>
          </a:p>
          <a:p>
            <a:pPr marL="0" indent="0">
              <a:buNone/>
            </a:pPr>
            <a:r>
              <a:rPr lang="en-US" sz="2400" dirty="0">
                <a:hlinkClick r:id="rId10"/>
              </a:rPr>
              <a:t>Brick Wall</a:t>
            </a:r>
            <a:r>
              <a:rPr lang="en-US" sz="2400" dirty="0"/>
              <a:t> by </a:t>
            </a:r>
            <a:r>
              <a:rPr lang="en-US" sz="2400" i="1" dirty="0" err="1"/>
              <a:t>Hakan</a:t>
            </a:r>
            <a:r>
              <a:rPr lang="en-US" sz="2400" i="1" dirty="0"/>
              <a:t> Dahlstrom</a:t>
            </a:r>
            <a:r>
              <a:rPr lang="en-US" sz="1600" i="1" dirty="0"/>
              <a:t> </a:t>
            </a:r>
            <a:r>
              <a:rPr lang="en-US" sz="1600" dirty="0"/>
              <a:t>(CC BY 2.0)</a:t>
            </a:r>
            <a:endParaRPr lang="en-US" sz="1600" dirty="0">
              <a:hlinkClick r:id="rId6"/>
            </a:endParaRPr>
          </a:p>
          <a:p>
            <a:pPr marL="0" indent="0">
              <a:buNone/>
            </a:pPr>
            <a:r>
              <a:rPr lang="en-US" sz="2400" dirty="0">
                <a:hlinkClick r:id="rId14"/>
              </a:rPr>
              <a:t>Bricks &amp; Stones</a:t>
            </a:r>
            <a:r>
              <a:rPr lang="en-US" sz="2400" dirty="0"/>
              <a:t> by </a:t>
            </a:r>
            <a:r>
              <a:rPr lang="en-US" sz="2400" i="1" dirty="0"/>
              <a:t>M </a:t>
            </a:r>
            <a:r>
              <a:rPr lang="en-US" sz="2400" i="1" dirty="0" err="1"/>
              <a:t>Rasoulov</a:t>
            </a:r>
            <a:r>
              <a:rPr lang="en-US" sz="2400" dirty="0"/>
              <a:t> </a:t>
            </a:r>
            <a:r>
              <a:rPr lang="en-US" sz="1600" dirty="0"/>
              <a:t>(CC BY-NC 2.0)</a:t>
            </a:r>
            <a:endParaRPr lang="en-US" sz="1600" dirty="0">
              <a:hlinkClick r:id="rId6"/>
            </a:endParaRPr>
          </a:p>
          <a:p>
            <a:pPr marL="0" indent="0">
              <a:buNone/>
            </a:pPr>
            <a:r>
              <a:rPr lang="en-US" sz="2400" dirty="0">
                <a:hlinkClick r:id="rId15"/>
              </a:rPr>
              <a:t>Data-file</a:t>
            </a:r>
            <a:r>
              <a:rPr lang="en-US" sz="2400" dirty="0"/>
              <a:t> by </a:t>
            </a:r>
            <a:r>
              <a:rPr lang="en-US" sz="2400" i="1" dirty="0"/>
              <a:t>Good Ware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6"/>
            </a:endParaRPr>
          </a:p>
          <a:p>
            <a:pPr marL="0" indent="0">
              <a:buNone/>
            </a:pPr>
            <a:r>
              <a:rPr lang="en-US" sz="2400" dirty="0">
                <a:hlinkClick r:id="rId16"/>
              </a:rPr>
              <a:t>0000_IM_0429</a:t>
            </a:r>
            <a:r>
              <a:rPr lang="en-US" sz="2400" dirty="0"/>
              <a:t> by </a:t>
            </a:r>
            <a:r>
              <a:rPr lang="en-US" sz="2400" i="1" dirty="0" err="1"/>
              <a:t>WarOnTomato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  <a:endParaRPr lang="en-US" sz="1600" dirty="0">
              <a:hlinkClick r:id="rId6"/>
            </a:endParaRPr>
          </a:p>
          <a:p>
            <a:pPr marL="0" indent="0">
              <a:buNone/>
            </a:pPr>
            <a:r>
              <a:rPr lang="en-US" sz="2400" dirty="0">
                <a:hlinkClick r:id="rId17"/>
              </a:rPr>
              <a:t>Unpacking</a:t>
            </a:r>
            <a:r>
              <a:rPr lang="en-US" sz="2400" dirty="0"/>
              <a:t> by </a:t>
            </a:r>
            <a:r>
              <a:rPr lang="en-US" sz="2400" i="1" dirty="0" err="1"/>
              <a:t>Aranagraphics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8"/>
              </a:rPr>
              <a:t>Maintenance</a:t>
            </a:r>
            <a:r>
              <a:rPr lang="en-US" sz="2400" dirty="0"/>
              <a:t> by </a:t>
            </a:r>
            <a:r>
              <a:rPr lang="en-US" sz="2400" i="1" dirty="0"/>
              <a:t>Dewi Sari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9"/>
              </a:rPr>
              <a:t>Audio-controls</a:t>
            </a:r>
            <a:r>
              <a:rPr lang="en-US" sz="2400" dirty="0"/>
              <a:t> by </a:t>
            </a:r>
            <a:r>
              <a:rPr lang="en-US" sz="2400" i="1" dirty="0" err="1"/>
              <a:t>rcherem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0"/>
              </a:rPr>
              <a:t>Command-line</a:t>
            </a:r>
            <a:r>
              <a:rPr lang="en-US" sz="2400" dirty="0"/>
              <a:t> by </a:t>
            </a:r>
            <a:r>
              <a:rPr lang="en-US" sz="2400" i="1" dirty="0"/>
              <a:t>Flat Icons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21"/>
            </a:endParaRPr>
          </a:p>
          <a:p>
            <a:pPr marL="0" indent="0">
              <a:buNone/>
            </a:pPr>
            <a:r>
              <a:rPr lang="en-US" sz="2400" dirty="0">
                <a:hlinkClick r:id="rId21"/>
              </a:rPr>
              <a:t>lost bricks</a:t>
            </a:r>
            <a:r>
              <a:rPr lang="en-US" sz="2400" dirty="0"/>
              <a:t> by </a:t>
            </a:r>
            <a:r>
              <a:rPr lang="en-US" sz="2400" i="1" dirty="0"/>
              <a:t>fen-</a:t>
            </a:r>
            <a:r>
              <a:rPr lang="en-US" sz="2400" i="1" dirty="0" err="1"/>
              <a:t>tastic</a:t>
            </a:r>
            <a:r>
              <a:rPr lang="en-US" sz="2400" dirty="0"/>
              <a:t> </a:t>
            </a:r>
            <a:r>
              <a:rPr lang="en-US" sz="1600" dirty="0"/>
              <a:t>(CC BY-ND 2.0)</a:t>
            </a:r>
            <a:endParaRPr lang="en-US" sz="1600" dirty="0">
              <a:hlinkClick r:id="rId6"/>
            </a:endParaRP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Some Old Bricks</a:t>
            </a:r>
            <a:r>
              <a:rPr lang="en-US" sz="2400" dirty="0"/>
              <a:t> by </a:t>
            </a:r>
            <a:r>
              <a:rPr lang="en-US" sz="2400" i="1" dirty="0"/>
              <a:t>Jaroslav A. Pol</a:t>
            </a:r>
            <a:r>
              <a:rPr lang="sk-SK" sz="2400" i="1" dirty="0"/>
              <a:t>ák</a:t>
            </a:r>
            <a:r>
              <a:rPr lang="en-US" sz="2400" dirty="0"/>
              <a:t> </a:t>
            </a:r>
            <a:r>
              <a:rPr lang="en-US" sz="1600" dirty="0"/>
              <a:t>(Public Domain)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Literature</a:t>
            </a:r>
          </a:p>
          <a:p>
            <a:pPr marL="0" indent="0">
              <a:buNone/>
            </a:pPr>
            <a:r>
              <a:rPr lang="en-US" sz="2400" dirty="0"/>
              <a:t>Data-Intensive Text Processing with MapReduce by </a:t>
            </a:r>
            <a:r>
              <a:rPr lang="en-US" sz="2400" i="1" dirty="0"/>
              <a:t>J. Lin and C. Dyer</a:t>
            </a:r>
          </a:p>
          <a:p>
            <a:pPr marL="0" indent="0">
              <a:buNone/>
            </a:pPr>
            <a:r>
              <a:rPr lang="en-US" sz="2400" dirty="0">
                <a:hlinkClick r:id="rId22"/>
              </a:rPr>
              <a:t>Hive Official Webpage</a:t>
            </a:r>
            <a:r>
              <a:rPr lang="en-US" sz="2400" dirty="0"/>
              <a:t> by </a:t>
            </a:r>
            <a:r>
              <a:rPr lang="en-US" sz="2400" i="1" dirty="0"/>
              <a:t>Apache</a:t>
            </a:r>
          </a:p>
          <a:p>
            <a:pPr marL="0" indent="0">
              <a:buNone/>
            </a:pPr>
            <a:r>
              <a:rPr lang="en-US" sz="2400" dirty="0">
                <a:hlinkClick r:id="rId23"/>
              </a:rPr>
              <a:t>cognitiveclass.ai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24"/>
              </a:rPr>
              <a:t>Hive Official Wiki</a:t>
            </a:r>
            <a:r>
              <a:rPr lang="en-US" sz="2400" dirty="0"/>
              <a:t> by </a:t>
            </a:r>
            <a:r>
              <a:rPr lang="en-US" sz="2400" i="1" dirty="0"/>
              <a:t>Apache</a:t>
            </a:r>
          </a:p>
          <a:p>
            <a:pPr marL="0" indent="0">
              <a:buNone/>
            </a:pPr>
            <a:r>
              <a:rPr lang="en-US" sz="2400" dirty="0">
                <a:hlinkClick r:id="rId25"/>
              </a:rPr>
              <a:t>Official Hive Docker Image</a:t>
            </a:r>
            <a:r>
              <a:rPr lang="en-US" sz="2400" dirty="0"/>
              <a:t> on </a:t>
            </a:r>
            <a:r>
              <a:rPr lang="en-US" sz="2400" i="1" dirty="0" err="1"/>
              <a:t>DockerHub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>
                <a:hlinkClick r:id="rId26"/>
              </a:rPr>
              <a:t>Hive connector with Amazon S3 </a:t>
            </a:r>
            <a:r>
              <a:rPr lang="en-US" sz="2400" dirty="0"/>
              <a:t>by </a:t>
            </a:r>
            <a:r>
              <a:rPr lang="en-US" sz="2400" i="1" dirty="0"/>
              <a:t>Starburst</a:t>
            </a:r>
          </a:p>
          <a:p>
            <a:pPr marL="0" indent="0">
              <a:buNone/>
            </a:pPr>
            <a:r>
              <a:rPr lang="en-US" sz="2400" dirty="0">
                <a:hlinkClick r:id="rId27"/>
              </a:rPr>
              <a:t>Spark and Hive integration</a:t>
            </a:r>
            <a:r>
              <a:rPr lang="en-US" sz="2400" dirty="0"/>
              <a:t> by </a:t>
            </a:r>
            <a:r>
              <a:rPr lang="en-US" sz="2400" i="1" dirty="0"/>
              <a:t>Cloudera</a:t>
            </a:r>
          </a:p>
          <a:p>
            <a:pPr marL="0" indent="0">
              <a:buNone/>
            </a:pPr>
            <a:r>
              <a:rPr lang="en-US" sz="2400" dirty="0">
                <a:hlinkClick r:id="rId28"/>
              </a:rPr>
              <a:t>Hive to use Spark as Execution Engine</a:t>
            </a:r>
            <a:r>
              <a:rPr lang="en-US" sz="2400" dirty="0"/>
              <a:t> manual by </a:t>
            </a:r>
            <a:r>
              <a:rPr lang="en-US" sz="2400" i="1" dirty="0"/>
              <a:t>Confluence</a:t>
            </a:r>
          </a:p>
          <a:p>
            <a:pPr marL="0" indent="0">
              <a:buNone/>
            </a:pPr>
            <a:r>
              <a:rPr lang="en-US" sz="2400" dirty="0">
                <a:hlinkClick r:id="rId29"/>
              </a:rPr>
              <a:t>Presto Official Site </a:t>
            </a:r>
            <a:r>
              <a:rPr lang="en-US" sz="2400" dirty="0"/>
              <a:t>by </a:t>
            </a:r>
            <a:r>
              <a:rPr lang="en-US" sz="2400" i="1" dirty="0"/>
              <a:t>Apache</a:t>
            </a:r>
          </a:p>
          <a:p>
            <a:pPr marL="0" indent="0">
              <a:buNone/>
            </a:pPr>
            <a:r>
              <a:rPr lang="en-US" sz="2400" dirty="0">
                <a:hlinkClick r:id="rId30"/>
              </a:rPr>
              <a:t>Iceberg Official Site</a:t>
            </a:r>
            <a:r>
              <a:rPr lang="en-US" sz="2400" dirty="0"/>
              <a:t> by </a:t>
            </a:r>
            <a:r>
              <a:rPr lang="en-US" sz="2400" i="1" dirty="0"/>
              <a:t>Apache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1"/>
              </a:rPr>
              <a:t>Parquet Official Site</a:t>
            </a:r>
            <a:r>
              <a:rPr lang="en-US" sz="2400" dirty="0"/>
              <a:t> by </a:t>
            </a:r>
            <a:r>
              <a:rPr lang="en-US" sz="2400" i="1" dirty="0"/>
              <a:t>Apache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2"/>
              </a:rPr>
              <a:t>Delta Lake: High-Performance ACID Table Storage </a:t>
            </a:r>
          </a:p>
          <a:p>
            <a:pPr marL="0" indent="0">
              <a:buNone/>
            </a:pPr>
            <a:r>
              <a:rPr lang="en-US" sz="2400" dirty="0">
                <a:hlinkClick r:id="rId32"/>
              </a:rPr>
              <a:t>	Over Cloud Object Stores</a:t>
            </a:r>
            <a:r>
              <a:rPr lang="en-US" sz="2400" dirty="0"/>
              <a:t> by </a:t>
            </a:r>
            <a:r>
              <a:rPr lang="en-US" sz="2400" i="1" dirty="0"/>
              <a:t>Databricks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1F0FB6-64A7-A5FE-84E0-BEE62707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6236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B76418-D364-33AB-6213-00C84925A023}"/>
              </a:ext>
            </a:extLst>
          </p:cNvPr>
          <p:cNvSpPr/>
          <p:nvPr/>
        </p:nvSpPr>
        <p:spPr>
          <a:xfrm>
            <a:off x="4493341" y="4078643"/>
            <a:ext cx="1789471" cy="3834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175E71-ACE8-8F43-EBB7-D7628243ADC7}"/>
              </a:ext>
            </a:extLst>
          </p:cNvPr>
          <p:cNvSpPr txBox="1"/>
          <p:nvPr/>
        </p:nvSpPr>
        <p:spPr>
          <a:xfrm>
            <a:off x="1863211" y="3996119"/>
            <a:ext cx="6199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Fast and Reliable SQL Engine for Data Analytics and the Open Lakehouse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ED058A-5068-EE36-60DD-50665347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Business Card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26A46-78B9-DD07-0F7D-795FC7500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426" y="1048562"/>
            <a:ext cx="3570492" cy="11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45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EBBFFB2-4C0D-1F82-DA03-673E54720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4" y="1465006"/>
            <a:ext cx="10649935" cy="51678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9FBF50-22D9-8D8F-D6F5-29DC5FA9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Presto Overview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C35197-3361-1EB9-ED66-AB851F190D45}"/>
              </a:ext>
            </a:extLst>
          </p:cNvPr>
          <p:cNvSpPr/>
          <p:nvPr/>
        </p:nvSpPr>
        <p:spPr>
          <a:xfrm>
            <a:off x="1276594" y="3057832"/>
            <a:ext cx="10649935" cy="99305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E311B2-B0E9-6D5F-B855-CDC4B7C66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17581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Current Use of SQL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700A9-1D93-0850-7DD0-0476DB2D8F6F}"/>
              </a:ext>
            </a:extLst>
          </p:cNvPr>
          <p:cNvSpPr txBox="1"/>
          <p:nvPr/>
        </p:nvSpPr>
        <p:spPr>
          <a:xfrm>
            <a:off x="4409766" y="1449564"/>
            <a:ext cx="619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Spark, including stream analytics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94D9A-6E47-6DD9-5CAD-C38555B5EC36}"/>
              </a:ext>
            </a:extLst>
          </p:cNvPr>
          <p:cNvSpPr txBox="1"/>
          <p:nvPr/>
        </p:nvSpPr>
        <p:spPr>
          <a:xfrm>
            <a:off x="806243" y="3052425"/>
            <a:ext cx="619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Elasticsearch: text processing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D1113-EB28-51B4-2D1A-7AA7298D5D4E}"/>
              </a:ext>
            </a:extLst>
          </p:cNvPr>
          <p:cNvSpPr txBox="1"/>
          <p:nvPr/>
        </p:nvSpPr>
        <p:spPr>
          <a:xfrm>
            <a:off x="10092810" y="2509181"/>
            <a:ext cx="120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Hive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BB5D6-38E2-4BA7-B0B5-F201528A54C1}"/>
              </a:ext>
            </a:extLst>
          </p:cNvPr>
          <p:cNvSpPr txBox="1"/>
          <p:nvPr/>
        </p:nvSpPr>
        <p:spPr>
          <a:xfrm>
            <a:off x="4758809" y="5278531"/>
            <a:ext cx="120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Presto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680E1-F78C-E887-EF9A-2B0072226002}"/>
              </a:ext>
            </a:extLst>
          </p:cNvPr>
          <p:cNvSpPr txBox="1"/>
          <p:nvPr/>
        </p:nvSpPr>
        <p:spPr>
          <a:xfrm>
            <a:off x="7005483" y="3659890"/>
            <a:ext cx="186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Delta lake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FBAE7F-C17C-AC92-B272-FB714D8504B4}"/>
              </a:ext>
            </a:extLst>
          </p:cNvPr>
          <p:cNvSpPr txBox="1"/>
          <p:nvPr/>
        </p:nvSpPr>
        <p:spPr>
          <a:xfrm>
            <a:off x="1489583" y="4771473"/>
            <a:ext cx="186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Iceberg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79BD4-C769-B978-1F92-E40D347873E4}"/>
              </a:ext>
            </a:extLst>
          </p:cNvPr>
          <p:cNvSpPr txBox="1"/>
          <p:nvPr/>
        </p:nvSpPr>
        <p:spPr>
          <a:xfrm>
            <a:off x="8519648" y="5540141"/>
            <a:ext cx="277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Relational DBMS</a:t>
            </a:r>
          </a:p>
        </p:txBody>
      </p:sp>
    </p:spTree>
    <p:extLst>
      <p:ext uri="{BB962C8B-B14F-4D97-AF65-F5344CB8AC3E}">
        <p14:creationId xmlns:p14="http://schemas.microsoft.com/office/powerpoint/2010/main" val="363518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0287-D6A5-33E3-507E-5151D2E3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11" y="2766218"/>
            <a:ext cx="3597377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991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EC7FD9-0A97-D4CC-0AFE-E43BFE1E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5" r="2278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2D80EB2-F0AA-794C-A73E-57FDB1B9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767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</a:p>
        </p:txBody>
      </p:sp>
      <p:graphicFrame>
        <p:nvGraphicFramePr>
          <p:cNvPr id="23" name="TextBox 4">
            <a:extLst>
              <a:ext uri="{FF2B5EF4-FFF2-40B4-BE49-F238E27FC236}">
                <a16:creationId xmlns:a16="http://schemas.microsoft.com/office/drawing/2014/main" id="{2897B6B9-BFE9-5FB0-F404-63800A74BBCD}"/>
              </a:ext>
            </a:extLst>
          </p:cNvPr>
          <p:cNvGraphicFramePr/>
          <p:nvPr/>
        </p:nvGraphicFramePr>
        <p:xfrm>
          <a:off x="956187" y="1664704"/>
          <a:ext cx="4619621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3752F89-6BD4-CDAD-7C67-BDCB70038618}"/>
              </a:ext>
            </a:extLst>
          </p:cNvPr>
          <p:cNvSpPr/>
          <p:nvPr/>
        </p:nvSpPr>
        <p:spPr>
          <a:xfrm>
            <a:off x="884903" y="2222090"/>
            <a:ext cx="4817807" cy="349045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6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C4B6D7-E9FD-1AD7-6B4F-241D9A39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2743199" cy="127819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Structured Data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7DAFE9-A692-1CFB-CD88-ED4F9CB9A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359806"/>
              </p:ext>
            </p:extLst>
          </p:nvPr>
        </p:nvGraphicFramePr>
        <p:xfrm>
          <a:off x="1232309" y="2165005"/>
          <a:ext cx="9727382" cy="2042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64466">
                  <a:extLst>
                    <a:ext uri="{9D8B030D-6E8A-4147-A177-3AD203B41FA5}">
                      <a16:colId xmlns:a16="http://schemas.microsoft.com/office/drawing/2014/main" val="1448089802"/>
                    </a:ext>
                  </a:extLst>
                </a:gridCol>
                <a:gridCol w="1978969">
                  <a:extLst>
                    <a:ext uri="{9D8B030D-6E8A-4147-A177-3AD203B41FA5}">
                      <a16:colId xmlns:a16="http://schemas.microsoft.com/office/drawing/2014/main" val="3344469935"/>
                    </a:ext>
                  </a:extLst>
                </a:gridCol>
                <a:gridCol w="1690597">
                  <a:extLst>
                    <a:ext uri="{9D8B030D-6E8A-4147-A177-3AD203B41FA5}">
                      <a16:colId xmlns:a16="http://schemas.microsoft.com/office/drawing/2014/main" val="3334015012"/>
                    </a:ext>
                  </a:extLst>
                </a:gridCol>
                <a:gridCol w="1620189">
                  <a:extLst>
                    <a:ext uri="{9D8B030D-6E8A-4147-A177-3AD203B41FA5}">
                      <a16:colId xmlns:a16="http://schemas.microsoft.com/office/drawing/2014/main" val="393005550"/>
                    </a:ext>
                  </a:extLst>
                </a:gridCol>
                <a:gridCol w="1573161">
                  <a:extLst>
                    <a:ext uri="{9D8B030D-6E8A-4147-A177-3AD203B41FA5}">
                      <a16:colId xmlns:a16="http://schemas.microsoft.com/office/drawing/2014/main" val="2825432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Manufacturer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Model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Production Start Year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Was mass-produced?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Produced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65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Peugeot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Type BP1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3 095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54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Ford Motor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Model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14 689 525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26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Mercedes-Benz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W31 type 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13315"/>
                  </a:ext>
                </a:extLst>
              </a:tr>
            </a:tbl>
          </a:graphicData>
        </a:graphic>
      </p:graphicFrame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582568B2-441C-A775-E11E-2BF47FC41AE7}"/>
              </a:ext>
            </a:extLst>
          </p:cNvPr>
          <p:cNvSpPr/>
          <p:nvPr/>
        </p:nvSpPr>
        <p:spPr>
          <a:xfrm rot="19033282">
            <a:off x="4935792" y="383456"/>
            <a:ext cx="2320413" cy="1061884"/>
          </a:xfrm>
          <a:prstGeom prst="curved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1ABBA-A302-9437-A11B-3AB7316E978E}"/>
              </a:ext>
            </a:extLst>
          </p:cNvPr>
          <p:cNvSpPr txBox="1"/>
          <p:nvPr/>
        </p:nvSpPr>
        <p:spPr>
          <a:xfrm>
            <a:off x="10476271" y="6519446"/>
            <a:ext cx="1816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12374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C4B6D7-E9FD-1AD7-6B4F-241D9A39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3116826" cy="191729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Column-Oriented Organization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9E017-661E-4F4E-7AD5-AE80551CD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28451"/>
              </p:ext>
            </p:extLst>
          </p:nvPr>
        </p:nvGraphicFramePr>
        <p:xfrm>
          <a:off x="363794" y="3125306"/>
          <a:ext cx="8128000" cy="2133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930933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/>
                        <a:t>Peugeot, Ford Motor Company, Mercedes-Benz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050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/>
                        <a:t>Type BP1, Model T, W31 type G4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80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/>
                        <a:t>1913, 1908, 1934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37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/>
                        <a:t>Yes, Yes,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815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/>
                        <a:t>3 095, 14 689 525, 57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947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74386B4-F1D9-8C1F-4037-9A3828E8E0C8}"/>
              </a:ext>
            </a:extLst>
          </p:cNvPr>
          <p:cNvSpPr txBox="1"/>
          <p:nvPr/>
        </p:nvSpPr>
        <p:spPr>
          <a:xfrm>
            <a:off x="6096000" y="390056"/>
            <a:ext cx="4999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Long string attributes are chained allowing efficient compression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2928E-C796-EBC5-C2EE-1FE659B5D08A}"/>
              </a:ext>
            </a:extLst>
          </p:cNvPr>
          <p:cNvSpPr txBox="1"/>
          <p:nvPr/>
        </p:nvSpPr>
        <p:spPr>
          <a:xfrm>
            <a:off x="5491316" y="5840136"/>
            <a:ext cx="5840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Aggregation over a value requires few seeks (searches) and bulk loads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70251C-88AD-3396-FEAA-85EE75AA891C}"/>
              </a:ext>
            </a:extLst>
          </p:cNvPr>
          <p:cNvSpPr txBox="1"/>
          <p:nvPr/>
        </p:nvSpPr>
        <p:spPr>
          <a:xfrm>
            <a:off x="8690077" y="2521976"/>
            <a:ext cx="3354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Dense-packing (packing three values into 1 byte): 110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8BF6C0-DEA9-E5A5-41E1-6A5A29FBCF85}"/>
              </a:ext>
            </a:extLst>
          </p:cNvPr>
          <p:cNvCxnSpPr>
            <a:cxnSpLocks/>
          </p:cNvCxnSpPr>
          <p:nvPr/>
        </p:nvCxnSpPr>
        <p:spPr>
          <a:xfrm flipH="1">
            <a:off x="2654710" y="1258529"/>
            <a:ext cx="3942735" cy="193807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F4B7EA-EC18-D728-AE27-F01028ADF639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566219" y="3214474"/>
            <a:ext cx="6123858" cy="142635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93DF86-BB95-7956-0522-42F4C59A4F70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116826" y="5096579"/>
            <a:ext cx="2374490" cy="122061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3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058A-1DFA-6EED-0173-A8F37DBC361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16826" cy="20057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Support of Columnar Formats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BBFA4-E3EE-8FE9-A1D9-D5C89C7D4983}"/>
              </a:ext>
            </a:extLst>
          </p:cNvPr>
          <p:cNvSpPr txBox="1"/>
          <p:nvPr/>
        </p:nvSpPr>
        <p:spPr>
          <a:xfrm>
            <a:off x="1012721" y="2244842"/>
            <a:ext cx="104418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More efficient for Data Warehousing than row-oriented organization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Supported by all major database management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Different data related file formats exist in columnar organization: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Apache Parquet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Apache ORC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59F69-211A-9B99-C374-5CDB63231A5F}"/>
              </a:ext>
            </a:extLst>
          </p:cNvPr>
          <p:cNvSpPr/>
          <p:nvPr/>
        </p:nvSpPr>
        <p:spPr>
          <a:xfrm>
            <a:off x="1012721" y="4001729"/>
            <a:ext cx="10471356" cy="1818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1817</Words>
  <Application>Microsoft Office PowerPoint</Application>
  <PresentationFormat>Widescreen</PresentationFormat>
  <Paragraphs>753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Aptos</vt:lpstr>
      <vt:lpstr>Arial</vt:lpstr>
      <vt:lpstr>Courier New</vt:lpstr>
      <vt:lpstr>Times New Roman</vt:lpstr>
      <vt:lpstr>Wingdings</vt:lpstr>
      <vt:lpstr>Office Theme</vt:lpstr>
      <vt:lpstr>Apache Hive</vt:lpstr>
      <vt:lpstr>Business Card</vt:lpstr>
      <vt:lpstr>Business Card</vt:lpstr>
      <vt:lpstr>Interesting Properties</vt:lpstr>
      <vt:lpstr>Outline</vt:lpstr>
      <vt:lpstr>Outline</vt:lpstr>
      <vt:lpstr>Structured Data</vt:lpstr>
      <vt:lpstr>Column-Oriented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Business Card</vt:lpstr>
      <vt:lpstr>Presto Overview</vt:lpstr>
      <vt:lpstr>Current Use of SQL</vt:lpstr>
      <vt:lpstr>Thank You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Hadoop</dc:title>
  <dc:creator>Andras Varga</dc:creator>
  <cp:lastModifiedBy>Andras Varga</cp:lastModifiedBy>
  <cp:revision>627</cp:revision>
  <dcterms:created xsi:type="dcterms:W3CDTF">2024-06-21T10:52:55Z</dcterms:created>
  <dcterms:modified xsi:type="dcterms:W3CDTF">2024-11-21T11:55:32Z</dcterms:modified>
</cp:coreProperties>
</file>