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A477A-8181-1DA0-86FF-D03FD35C67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9F8BFF-DCB5-09E2-03C7-44C5196B41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6BAB24-8488-F91A-4434-51FD0A13E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42E31-C7F7-4CFB-8083-E4D4066B78DC}" type="datetimeFigureOut">
              <a:rPr lang="en-US" smtClean="0"/>
              <a:t>12/6/2024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A1DB19-F530-8C12-C6A8-BB7EBE2BB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632B07-1CD6-3202-C099-3B35B56F1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C2349-1803-4E59-B05E-D9657C20FC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685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C3CD2E-7F92-E63A-E28B-755A766D2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CFC8A1-7625-33DF-A556-AB26A96EBD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7FA9BF-FD0A-4553-5A74-5764316E7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42E31-C7F7-4CFB-8083-E4D4066B78DC}" type="datetimeFigureOut">
              <a:rPr lang="en-US" smtClean="0"/>
              <a:t>12/6/2024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9167E9-503B-754E-25AE-45B8A0485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52057D-83F6-6E05-5E23-32E84DBB3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C2349-1803-4E59-B05E-D9657C20FC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355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ADC74B-9F72-A3BA-1C5F-21CD544C3B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46EAD9-6C5C-DBB0-8B78-8781891A0C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BAA83E-3EE4-B73D-6A88-547BAC964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42E31-C7F7-4CFB-8083-E4D4066B78DC}" type="datetimeFigureOut">
              <a:rPr lang="en-US" smtClean="0"/>
              <a:t>12/6/2024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98685E-3AAB-93C9-6B14-FAF2B0109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9406F5-7C39-DFF5-EAC6-BBB87332D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C2349-1803-4E59-B05E-D9657C20FC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495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10D93-838F-5D1E-C5F8-7D6286997F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84B9F3-2534-09D0-F8AA-2C2B073A22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0A9D4C-8A24-A551-D2FB-BA5CD51B4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42E31-C7F7-4CFB-8083-E4D4066B78DC}" type="datetimeFigureOut">
              <a:rPr lang="en-US" smtClean="0"/>
              <a:t>12/6/2024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F6DC4A-20BE-A1D9-276E-DDC4FBD5F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0F970E-F4AE-E6DA-BC42-FD5D022DF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C2349-1803-4E59-B05E-D9657C20FC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240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DD29D-BAE5-6D99-F092-3C4419F89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D7DC46-5932-9871-5666-7FCDF6C488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F5246D-D1C6-A8AE-FDB1-124FE08C9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42E31-C7F7-4CFB-8083-E4D4066B78DC}" type="datetimeFigureOut">
              <a:rPr lang="en-US" smtClean="0"/>
              <a:t>12/6/2024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78B6F2-09E1-32C2-E8BE-EBC11E15B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BE0A22-A3A4-246B-FAF7-63A83FA80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C2349-1803-4E59-B05E-D9657C20FC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645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D25DE-444B-DE90-D0FC-77CF63E476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6BC51A-0410-EE65-8509-8BA712BE13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C7A3DA-1980-3023-65BA-9B60E3013F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F617B3-11F5-BE58-F814-8CB8AAD72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42E31-C7F7-4CFB-8083-E4D4066B78DC}" type="datetimeFigureOut">
              <a:rPr lang="en-US" smtClean="0"/>
              <a:t>12/6/2024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A92D97-FBE4-1474-676B-7AA13038E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FEBE98-A9DE-1989-40C9-69A7021BB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C2349-1803-4E59-B05E-D9657C20FC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745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79977-69EF-925D-93BF-A86B8B004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F5EB9E-B4A6-5552-8B29-23FB0043B9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D045CD-3B8D-D292-3B23-70405A9907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976BB9-F51F-FB87-530F-F3757F217D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E1EBCC-5DCA-B36C-B7CE-A405E02D64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AD8583D-03B8-D8F9-A131-A6064F9B8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42E31-C7F7-4CFB-8083-E4D4066B78DC}" type="datetimeFigureOut">
              <a:rPr lang="en-US" smtClean="0"/>
              <a:t>12/6/2024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0770094-4875-517B-0C59-48CC0AE76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186B775-EC88-4AF6-D98C-FFFAA4111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C2349-1803-4E59-B05E-D9657C20FC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336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044A5-8E37-87AD-23C4-F73D2FBBE6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5E0566-A399-1F96-FD07-0702D6E63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42E31-C7F7-4CFB-8083-E4D4066B78DC}" type="datetimeFigureOut">
              <a:rPr lang="en-US" smtClean="0"/>
              <a:t>12/6/2024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EE27BA-5A16-FFF4-CD97-2EE4A0DF4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A508F0-A969-A5D2-038D-0F16B5F72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C2349-1803-4E59-B05E-D9657C20FC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272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85E348-6154-1BC2-5E81-CEF43F342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42E31-C7F7-4CFB-8083-E4D4066B78DC}" type="datetimeFigureOut">
              <a:rPr lang="en-US" smtClean="0"/>
              <a:t>12/6/2024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01A23A-EBBC-7598-39DD-42ECD4EFE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289432-2178-9AEC-E1FE-F4C63CB48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C2349-1803-4E59-B05E-D9657C20FC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438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04F94-CCDB-4028-8BC9-48BD13E9C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C0F5E6-D71E-8A72-4ECE-B06803D369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C8B0CE-5D10-5494-75BF-3B800BA2DB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2D7D07-DC99-27CC-3483-633599265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42E31-C7F7-4CFB-8083-E4D4066B78DC}" type="datetimeFigureOut">
              <a:rPr lang="en-US" smtClean="0"/>
              <a:t>12/6/2024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FA6ED4-34E0-AEC7-4427-193DBF3F0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DADC9B-8D82-5667-5E1E-2A2A5EA46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C2349-1803-4E59-B05E-D9657C20FC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93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58454-0A51-B691-8A43-267F15A65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FF427A0-2C5C-4618-0A02-8D60C857D1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97B21D-5F6B-1750-638C-64CB8B4447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A1860A-DD61-9F27-8FF1-BCC8E8CEF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42E31-C7F7-4CFB-8083-E4D4066B78DC}" type="datetimeFigureOut">
              <a:rPr lang="en-US" smtClean="0"/>
              <a:t>12/6/2024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C250C9-E250-8631-492B-216C87328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AD8ECC-B44B-A0BF-D08E-D286A06B1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C2349-1803-4E59-B05E-D9657C20FC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352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545F6AE-9466-1151-9C63-D5C7E46A4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3BDB7D-BE2E-BC8D-3AB9-81C89D8649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06122F-0F2A-ACA5-4A61-E751BCF0A0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B42E31-C7F7-4CFB-8083-E4D4066B78DC}" type="datetimeFigureOut">
              <a:rPr lang="en-US" smtClean="0"/>
              <a:t>12/6/2024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D41DAF-B5F1-4FD1-34A4-9077E346B1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0A97EE-3161-12FE-A965-4494C04456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ADC2349-1803-4E59-B05E-D9657C20FC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521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238C5-D271-E241-77D0-43DFC8D42C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96606"/>
            <a:ext cx="9144000" cy="963408"/>
          </a:xfrm>
        </p:spPr>
        <p:txBody>
          <a:bodyPr/>
          <a:lstStyle/>
          <a:p>
            <a:r>
              <a:rPr lang="en-US" dirty="0" err="1"/>
              <a:t>GraphFrame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7E5AD6-D544-B83C-280A-765A7A8ECF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667974"/>
            <a:ext cx="9144000" cy="2828258"/>
          </a:xfrm>
        </p:spPr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Moves Graphs from RDD to </a:t>
            </a:r>
            <a:r>
              <a:rPr lang="en-US" dirty="0" err="1"/>
              <a:t>DataFrames</a:t>
            </a: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Fully integrated with </a:t>
            </a:r>
            <a:r>
              <a:rPr lang="en-US" dirty="0" err="1"/>
              <a:t>GraphX</a:t>
            </a:r>
            <a:r>
              <a:rPr lang="en-US" dirty="0"/>
              <a:t>, all functions ported to </a:t>
            </a:r>
            <a:r>
              <a:rPr lang="en-US" dirty="0" err="1"/>
              <a:t>GraphFrame</a:t>
            </a: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Not included by default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https://graphframes.github.io/graphframes/docs/_site/index.html</a:t>
            </a:r>
          </a:p>
        </p:txBody>
      </p:sp>
    </p:spTree>
    <p:extLst>
      <p:ext uri="{BB962C8B-B14F-4D97-AF65-F5344CB8AC3E}">
        <p14:creationId xmlns:p14="http://schemas.microsoft.com/office/powerpoint/2010/main" val="3741113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238C5-D271-E241-77D0-43DFC8D42C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96606"/>
            <a:ext cx="9144000" cy="963408"/>
          </a:xfrm>
        </p:spPr>
        <p:txBody>
          <a:bodyPr/>
          <a:lstStyle/>
          <a:p>
            <a:r>
              <a:rPr lang="en-US" dirty="0"/>
              <a:t>Project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7E5AD6-D544-B83C-280A-765A7A8ECF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549439"/>
            <a:ext cx="9144000" cy="4277032"/>
          </a:xfrm>
        </p:spPr>
        <p:txBody>
          <a:bodyPr>
            <a:noAutofit/>
          </a:bodyPr>
          <a:lstStyle/>
          <a:p>
            <a:pPr algn="l"/>
            <a:r>
              <a:rPr lang="en-US" dirty="0"/>
              <a:t>Distance on the map with real distances associated with edges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Use Spark and Scala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Input: </a:t>
            </a:r>
            <a:r>
              <a:rPr lang="en-US" i="1" dirty="0"/>
              <a:t>/datasets/cities.csv</a:t>
            </a:r>
            <a:r>
              <a:rPr lang="en-US" dirty="0"/>
              <a:t> and </a:t>
            </a:r>
            <a:r>
              <a:rPr lang="en-US" i="1" dirty="0"/>
              <a:t>/datasets/distances.csv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 err="1"/>
              <a:t>Graph.fromEdges</a:t>
            </a:r>
            <a:r>
              <a:rPr lang="en-US" dirty="0"/>
              <a:t> can help you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csv can be loaded as a </a:t>
            </a:r>
            <a:r>
              <a:rPr lang="en-US" dirty="0" err="1"/>
              <a:t>DataFrame</a:t>
            </a:r>
            <a:r>
              <a:rPr lang="en-US" dirty="0"/>
              <a:t> to set types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err="1"/>
              <a:t>edge.attr</a:t>
            </a:r>
            <a:r>
              <a:rPr lang="en-US" dirty="0"/>
              <a:t> holds value of edge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The computation needs to be in a loop – find a correct end condition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Be efficient, collect to driver only the required information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Collect the result in the last cell, example: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12B81A0-A5C4-263E-1FFF-929A616FC6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974" y="5915897"/>
            <a:ext cx="11758052" cy="327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5966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FC4E37-E71A-F636-9079-75FA97BEA6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681601"/>
          </a:xfrm>
        </p:spPr>
        <p:txBody>
          <a:bodyPr/>
          <a:lstStyle/>
          <a:p>
            <a:r>
              <a:rPr lang="en-US" dirty="0"/>
              <a:t>Share with me not other students!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59EF8E3-71E2-9518-57FC-2DA54BE273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490" y="2484325"/>
            <a:ext cx="11809020" cy="373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802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0C24F-2C97-F9F9-7CA6-B5F51EE98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Deadline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CA1A91-3B35-D37A-3959-75F0CC6FD3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Sunday before the exam</a:t>
            </a:r>
          </a:p>
          <a:p>
            <a:pPr marL="0" indent="0">
              <a:buNone/>
            </a:pPr>
            <a:r>
              <a:rPr lang="en-US" dirty="0"/>
              <a:t>20% of total evaluation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Submit code with small, but understandable comments</a:t>
            </a:r>
          </a:p>
          <a:p>
            <a:pPr marL="0" indent="0">
              <a:buNone/>
            </a:pPr>
            <a:r>
              <a:rPr lang="en-US" dirty="0"/>
              <a:t>Send to me the name of the notebook via mail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 cases any you experience any problems with the environment contact me via mail</a:t>
            </a:r>
          </a:p>
        </p:txBody>
      </p:sp>
    </p:spTree>
    <p:extLst>
      <p:ext uri="{BB962C8B-B14F-4D97-AF65-F5344CB8AC3E}">
        <p14:creationId xmlns:p14="http://schemas.microsoft.com/office/powerpoint/2010/main" val="13696816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174</Words>
  <Application>Microsoft Office PowerPoint</Application>
  <PresentationFormat>Widescreen</PresentationFormat>
  <Paragraphs>26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GraphFrame</vt:lpstr>
      <vt:lpstr>Project</vt:lpstr>
      <vt:lpstr>PowerPoint Presentation</vt:lpstr>
      <vt:lpstr>Deadline</vt:lpstr>
    </vt:vector>
  </TitlesOfParts>
  <Company>IBM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Andras Varga</dc:creator>
  <cp:lastModifiedBy>Andras Varga</cp:lastModifiedBy>
  <cp:revision>21</cp:revision>
  <dcterms:created xsi:type="dcterms:W3CDTF">2024-12-04T20:36:40Z</dcterms:created>
  <dcterms:modified xsi:type="dcterms:W3CDTF">2024-12-06T08:00:29Z</dcterms:modified>
</cp:coreProperties>
</file>