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477A-8181-1DA0-86FF-D03FD35C6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F8BFF-DCB5-09E2-03C7-44C5196B4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BAB24-8488-F91A-4434-51FD0A13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1DB19-F530-8C12-C6A8-BB7EBE2B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32B07-1CD6-3202-C099-3B35B56F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8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3CD2E-7F92-E63A-E28B-755A766D2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FC8A1-7625-33DF-A556-AB26A96EB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FA9BF-FD0A-4553-5A74-5764316E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167E9-503B-754E-25AE-45B8A048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2057D-83F6-6E05-5E23-32E84DBB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5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ADC74B-9F72-A3BA-1C5F-21CD544C3B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6EAD9-6C5C-DBB0-8B78-8781891A0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AA83E-3EE4-B73D-6A88-547BAC96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8685E-3AAB-93C9-6B14-FAF2B010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406F5-7C39-DFF5-EAC6-BBB87332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9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0D93-838F-5D1E-C5F8-7D6286997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4B9F3-2534-09D0-F8AA-2C2B073A2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A9D4C-8A24-A551-D2FB-BA5CD51B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6DC4A-20BE-A1D9-276E-DDC4FBD5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970E-F4AE-E6DA-BC42-FD5D022D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DD29D-BAE5-6D99-F092-3C4419F8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7DC46-5932-9871-5666-7FCDF6C48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5246D-D1C6-A8AE-FDB1-124FE08C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B6F2-09E1-32C2-E8BE-EBC11E15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0A22-A3A4-246B-FAF7-63A83FA8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4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25DE-444B-DE90-D0FC-77CF63E4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BC51A-0410-EE65-8509-8BA712BE1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C7A3DA-1980-3023-65BA-9B60E3013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617B3-11F5-BE58-F814-8CB8AAD7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92D97-FBE4-1474-676B-7AA13038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EBE98-A9DE-1989-40C9-69A7021B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79977-69EF-925D-93BF-A86B8B00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5EB9E-B4A6-5552-8B29-23FB0043B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045CD-3B8D-D292-3B23-70405A990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76BB9-F51F-FB87-530F-F3757F217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1EBCC-5DCA-B36C-B7CE-A405E02D6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D8583D-03B8-D8F9-A131-A6064F9B8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770094-4875-517B-0C59-48CC0AE7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6B775-EC88-4AF6-D98C-FFFAA411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044A5-8E37-87AD-23C4-F73D2FBB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E0566-A399-1F96-FD07-0702D6E6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E27BA-5A16-FFF4-CD97-2EE4A0DF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508F0-A969-A5D2-038D-0F16B5F7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7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85E348-6154-1BC2-5E81-CEF43F34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1A23A-EBBC-7598-39DD-42ECD4EF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89432-2178-9AEC-E1FE-F4C63CB4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4F94-CCDB-4028-8BC9-48BD13E9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0F5E6-D71E-8A72-4ECE-B06803D36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8B0CE-5D10-5494-75BF-3B800BA2D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7D07-DC99-27CC-3483-63359926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A6ED4-34E0-AEC7-4427-193DBF3F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ADC9B-8D82-5667-5E1E-2A2A5EA4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8454-0A51-B691-8A43-267F15A6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F427A0-2C5C-4618-0A02-8D60C857D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7B21D-5F6B-1750-638C-64CB8B444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1860A-DD61-9F27-8FF1-BCC8E8CE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250C9-E250-8631-492B-216C8732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D8ECC-B44B-A0BF-D08E-D286A06B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45F6AE-9466-1151-9C63-D5C7E46A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BDB7D-BE2E-BC8D-3AB9-81C89D864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6122F-0F2A-ACA5-4A61-E751BCF0A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B42E31-C7F7-4CFB-8083-E4D4066B78DC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41DAF-B5F1-4FD1-34A4-9077E346B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97EE-3161-12FE-A965-4494C0445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DC2349-1803-4E59-B05E-D9657C20F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2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38C5-D271-E241-77D0-43DFC8D42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6606"/>
            <a:ext cx="9144000" cy="963408"/>
          </a:xfrm>
        </p:spPr>
        <p:txBody>
          <a:bodyPr/>
          <a:lstStyle/>
          <a:p>
            <a:r>
              <a:rPr lang="en-US" dirty="0" err="1"/>
              <a:t>GraphFrame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E5AD6-D544-B83C-280A-765A7A8EC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7974"/>
            <a:ext cx="9144000" cy="282825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Moves Graphs from RDD to </a:t>
            </a:r>
            <a:r>
              <a:rPr lang="en-US" dirty="0" err="1"/>
              <a:t>DataFrames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Fully integrated with </a:t>
            </a:r>
            <a:r>
              <a:rPr lang="en-US" dirty="0" err="1"/>
              <a:t>GraphX</a:t>
            </a:r>
            <a:r>
              <a:rPr lang="en-US" dirty="0"/>
              <a:t>, all functions ported to </a:t>
            </a:r>
            <a:r>
              <a:rPr lang="en-US" dirty="0" err="1"/>
              <a:t>GraphFrame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 included by default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https://graphframes.github.io/graphframes/docs/_site/index.html</a:t>
            </a:r>
          </a:p>
        </p:txBody>
      </p:sp>
    </p:spTree>
    <p:extLst>
      <p:ext uri="{BB962C8B-B14F-4D97-AF65-F5344CB8AC3E}">
        <p14:creationId xmlns:p14="http://schemas.microsoft.com/office/powerpoint/2010/main" val="37411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38C5-D271-E241-77D0-43DFC8D42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6606"/>
            <a:ext cx="9144000" cy="963408"/>
          </a:xfrm>
        </p:spPr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E5AD6-D544-B83C-280A-765A7A8EC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49439"/>
            <a:ext cx="9144000" cy="427703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Distance on the map with real distances associated with edges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Use Spark and Scala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Input: </a:t>
            </a:r>
            <a:r>
              <a:rPr lang="en-US" i="1" dirty="0"/>
              <a:t>/datasets/cities.csv</a:t>
            </a:r>
            <a:r>
              <a:rPr lang="en-US" dirty="0"/>
              <a:t> and </a:t>
            </a:r>
            <a:r>
              <a:rPr lang="en-US" i="1" dirty="0"/>
              <a:t>/datasets/distances.csv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Graph.fromEdges</a:t>
            </a:r>
            <a:r>
              <a:rPr lang="en-US" dirty="0"/>
              <a:t> can help you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csv can be loaded as a </a:t>
            </a:r>
            <a:r>
              <a:rPr lang="en-US" dirty="0" err="1"/>
              <a:t>DataFrame</a:t>
            </a:r>
            <a:r>
              <a:rPr lang="en-US" dirty="0"/>
              <a:t> to set types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edge.attr</a:t>
            </a:r>
            <a:r>
              <a:rPr lang="en-US" dirty="0"/>
              <a:t> holds value of edge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computation needs to be in a loop – find a correct end condition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 efficient, collect to driver only the required 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Collect the result in the last cell, example: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2B81A0-A5C4-263E-1FFF-929A616FC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4" y="5915897"/>
            <a:ext cx="11758052" cy="32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6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4E37-E71A-F636-9079-75FA97BEA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81601"/>
          </a:xfrm>
        </p:spPr>
        <p:txBody>
          <a:bodyPr/>
          <a:lstStyle/>
          <a:p>
            <a:r>
              <a:rPr lang="en-US" dirty="0"/>
              <a:t>Share with me not other students!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9EF8E3-71E2-9518-57FC-2DA54BE2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0" y="2484325"/>
            <a:ext cx="11809020" cy="373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0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C24F-2C97-F9F9-7CA6-B5F51EE98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A1A91-3B35-D37A-3959-75F0CC6FD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Sunday before the exam</a:t>
            </a:r>
          </a:p>
          <a:p>
            <a:pPr marL="0" indent="0">
              <a:buNone/>
            </a:pPr>
            <a:r>
              <a:rPr lang="en-US" dirty="0"/>
              <a:t>20% of total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Submit code with small, but understandable comments</a:t>
            </a:r>
          </a:p>
          <a:p>
            <a:pPr marL="0" indent="0">
              <a:buNone/>
            </a:pPr>
            <a:r>
              <a:rPr lang="en-US" dirty="0"/>
              <a:t>Send to me the name of the notebook via mail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cases any you experience any problems with the environment contact me via mail</a:t>
            </a:r>
          </a:p>
        </p:txBody>
      </p:sp>
    </p:spTree>
    <p:extLst>
      <p:ext uri="{BB962C8B-B14F-4D97-AF65-F5344CB8AC3E}">
        <p14:creationId xmlns:p14="http://schemas.microsoft.com/office/powerpoint/2010/main" val="1369681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GraphFrame</vt:lpstr>
      <vt:lpstr>Project</vt:lpstr>
      <vt:lpstr>PowerPoint Presentation</vt:lpstr>
      <vt:lpstr>Deadline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Andras Varga</dc:creator>
  <cp:lastModifiedBy>Andras Varga</cp:lastModifiedBy>
  <cp:revision>21</cp:revision>
  <dcterms:created xsi:type="dcterms:W3CDTF">2024-12-04T20:36:40Z</dcterms:created>
  <dcterms:modified xsi:type="dcterms:W3CDTF">2024-12-06T08:00:29Z</dcterms:modified>
</cp:coreProperties>
</file>