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80" r:id="rId9"/>
    <p:sldId id="286" r:id="rId10"/>
    <p:sldId id="282" r:id="rId11"/>
    <p:sldId id="283" r:id="rId12"/>
    <p:sldId id="287" r:id="rId13"/>
    <p:sldId id="281" r:id="rId14"/>
    <p:sldId id="284" r:id="rId15"/>
    <p:sldId id="285" r:id="rId16"/>
    <p:sldId id="266" r:id="rId17"/>
    <p:sldId id="267" r:id="rId18"/>
    <p:sldId id="288" r:id="rId19"/>
    <p:sldId id="289" r:id="rId20"/>
    <p:sldId id="290" r:id="rId21"/>
    <p:sldId id="293" r:id="rId22"/>
    <p:sldId id="295" r:id="rId23"/>
    <p:sldId id="296" r:id="rId24"/>
    <p:sldId id="291" r:id="rId25"/>
    <p:sldId id="297" r:id="rId26"/>
    <p:sldId id="298" r:id="rId27"/>
    <p:sldId id="292" r:id="rId28"/>
    <p:sldId id="299" r:id="rId29"/>
    <p:sldId id="311" r:id="rId30"/>
    <p:sldId id="312" r:id="rId31"/>
    <p:sldId id="268" r:id="rId32"/>
    <p:sldId id="269" r:id="rId33"/>
    <p:sldId id="304" r:id="rId34"/>
    <p:sldId id="313" r:id="rId35"/>
    <p:sldId id="314" r:id="rId36"/>
    <p:sldId id="294" r:id="rId37"/>
    <p:sldId id="315" r:id="rId38"/>
    <p:sldId id="300" r:id="rId39"/>
    <p:sldId id="301" r:id="rId40"/>
    <p:sldId id="302" r:id="rId41"/>
    <p:sldId id="303" r:id="rId42"/>
    <p:sldId id="306" r:id="rId43"/>
    <p:sldId id="316" r:id="rId44"/>
    <p:sldId id="270" r:id="rId45"/>
    <p:sldId id="271" r:id="rId46"/>
    <p:sldId id="305" r:id="rId47"/>
    <p:sldId id="308" r:id="rId48"/>
    <p:sldId id="307" r:id="rId49"/>
    <p:sldId id="272" r:id="rId50"/>
    <p:sldId id="273" r:id="rId51"/>
    <p:sldId id="310" r:id="rId52"/>
    <p:sldId id="317" r:id="rId53"/>
    <p:sldId id="274" r:id="rId54"/>
    <p:sldId id="275" r:id="rId55"/>
    <p:sldId id="319" r:id="rId56"/>
    <p:sldId id="320" r:id="rId57"/>
    <p:sldId id="321" r:id="rId58"/>
    <p:sldId id="322" r:id="rId59"/>
    <p:sldId id="323" r:id="rId60"/>
    <p:sldId id="276" r:id="rId61"/>
    <p:sldId id="277" r:id="rId62"/>
    <p:sldId id="324" r:id="rId63"/>
    <p:sldId id="326" r:id="rId64"/>
    <p:sldId id="327" r:id="rId65"/>
    <p:sldId id="328" r:id="rId66"/>
    <p:sldId id="329" r:id="rId67"/>
    <p:sldId id="330" r:id="rId68"/>
    <p:sldId id="278" r:id="rId69"/>
    <p:sldId id="279" r:id="rId70"/>
    <p:sldId id="325" r:id="rId71"/>
    <p:sldId id="331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32" r:id="rId84"/>
    <p:sldId id="344" r:id="rId85"/>
    <p:sldId id="318" r:id="rId86"/>
    <p:sldId id="260" r:id="rId87"/>
    <p:sldId id="259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and Basics" id="{45F67995-0631-4480-AA94-21800B974907}">
          <p14:sldIdLst>
            <p14:sldId id="257"/>
            <p14:sldId id="258"/>
            <p14:sldId id="261"/>
            <p14:sldId id="262"/>
            <p14:sldId id="263"/>
            <p14:sldId id="264"/>
          </p14:sldIdLst>
        </p14:section>
        <p14:section name="Scala" id="{D51D786C-C5CF-4AC0-B0DD-629CF231DB30}">
          <p14:sldIdLst>
            <p14:sldId id="265"/>
            <p14:sldId id="280"/>
            <p14:sldId id="286"/>
            <p14:sldId id="282"/>
            <p14:sldId id="283"/>
            <p14:sldId id="287"/>
            <p14:sldId id="281"/>
            <p14:sldId id="284"/>
            <p14:sldId id="285"/>
            <p14:sldId id="266"/>
          </p14:sldIdLst>
        </p14:section>
        <p14:section name="RDD" id="{13734AEE-146A-4C2A-B528-074DB90D6881}">
          <p14:sldIdLst>
            <p14:sldId id="267"/>
            <p14:sldId id="288"/>
            <p14:sldId id="289"/>
            <p14:sldId id="290"/>
            <p14:sldId id="293"/>
            <p14:sldId id="295"/>
            <p14:sldId id="296"/>
            <p14:sldId id="291"/>
            <p14:sldId id="297"/>
            <p14:sldId id="298"/>
            <p14:sldId id="292"/>
            <p14:sldId id="299"/>
            <p14:sldId id="311"/>
            <p14:sldId id="312"/>
            <p14:sldId id="268"/>
          </p14:sldIdLst>
        </p14:section>
        <p14:section name="Application" id="{12849E31-27BF-4BEF-A6A5-6B0976A30332}">
          <p14:sldIdLst>
            <p14:sldId id="269"/>
            <p14:sldId id="304"/>
            <p14:sldId id="313"/>
            <p14:sldId id="314"/>
            <p14:sldId id="294"/>
            <p14:sldId id="315"/>
            <p14:sldId id="300"/>
            <p14:sldId id="301"/>
            <p14:sldId id="302"/>
            <p14:sldId id="303"/>
            <p14:sldId id="306"/>
            <p14:sldId id="316"/>
            <p14:sldId id="270"/>
          </p14:sldIdLst>
        </p14:section>
        <p14:section name="DataFrame/Set" id="{95D2B7AE-7CAC-47A9-A74B-73816635A9CB}">
          <p14:sldIdLst>
            <p14:sldId id="271"/>
            <p14:sldId id="305"/>
            <p14:sldId id="308"/>
            <p14:sldId id="307"/>
            <p14:sldId id="272"/>
          </p14:sldIdLst>
        </p14:section>
        <p14:section name="SQL" id="{3ADC5F32-4556-49C0-994D-7A86A91962EA}">
          <p14:sldIdLst>
            <p14:sldId id="273"/>
            <p14:sldId id="310"/>
            <p14:sldId id="317"/>
            <p14:sldId id="274"/>
          </p14:sldIdLst>
        </p14:section>
        <p14:section name="MLlib" id="{030A1D3C-3963-46E1-8D1A-99FD049CC5A3}">
          <p14:sldIdLst>
            <p14:sldId id="275"/>
            <p14:sldId id="319"/>
            <p14:sldId id="320"/>
            <p14:sldId id="321"/>
            <p14:sldId id="322"/>
            <p14:sldId id="323"/>
            <p14:sldId id="276"/>
          </p14:sldIdLst>
        </p14:section>
        <p14:section name="GraphX" id="{BA4A3364-6E02-465A-90EA-EBFC8BFDEE8E}">
          <p14:sldIdLst>
            <p14:sldId id="277"/>
            <p14:sldId id="324"/>
            <p14:sldId id="326"/>
            <p14:sldId id="327"/>
            <p14:sldId id="328"/>
            <p14:sldId id="329"/>
            <p14:sldId id="330"/>
            <p14:sldId id="278"/>
          </p14:sldIdLst>
        </p14:section>
        <p14:section name="Streaming" id="{7938E2AF-B468-4769-A383-3C28BC71EFBD}">
          <p14:sldIdLst>
            <p14:sldId id="279"/>
            <p14:sldId id="325"/>
            <p14:sldId id="331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32"/>
            <p14:sldId id="344"/>
            <p14:sldId id="318"/>
          </p14:sldIdLst>
        </p14:section>
        <p14:section name="Closing" id="{47CD8C8E-99D2-4028-8E0C-7CAEDAEC88F3}">
          <p14:sldIdLst>
            <p14:sldId id="260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0"/>
    <a:srgbClr val="FFDF79"/>
    <a:srgbClr val="FF7C80"/>
    <a:srgbClr val="99CCFF"/>
    <a:srgbClr val="0033CC"/>
    <a:srgbClr val="0066FF"/>
    <a:srgbClr val="3399FF"/>
    <a:srgbClr val="003399"/>
    <a:srgbClr val="474546"/>
    <a:srgbClr val="444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79" autoAdjust="0"/>
  </p:normalViewPr>
  <p:slideViewPr>
    <p:cSldViewPr snapToGrid="0">
      <p:cViewPr varScale="1">
        <p:scale>
          <a:sx n="78" d="100"/>
          <a:sy n="78" d="100"/>
        </p:scale>
        <p:origin x="878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7330D-2ACA-4324-B299-B697C7E5575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A2CF4-5355-4666-8D4D-C28EE088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1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A2CF4-5355-4666-8D4D-C28EE088D1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5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A2CF4-5355-4666-8D4D-C28EE088D1F3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7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9E50-AB0E-1085-9261-672B30868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298BB-CEAF-817A-D00D-1EB22FA16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C2DF5-954A-5D1A-7085-9610DDC7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670D1-7F2A-0E2E-0449-0E06FF6F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36D1B-593B-641E-7F65-39E5CF4E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5516-EDD1-4B51-C1B7-DBC07E18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A4305-4CF4-3CAE-B825-8FDED6F80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AF1F4-A84B-FE51-D287-74DDD8C5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B3931-6D67-D56A-165E-A6555C7C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AF5F3-0D59-D282-446F-2F90458D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9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D7B9D-48E9-1FD7-9C86-82B25AFB0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66BAF-0586-782B-63D8-6262AD5F2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9BE87-F733-190E-29D3-15546E9D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C88E9-09A9-7995-A28F-ED16DB07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6FEA-C9AE-13ED-802F-30D08255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7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F743-EBCD-7E9E-13A4-FE8E3E19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8F3B8-6D4C-2025-D3EF-0484275E6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D7FB3-D9DE-A616-9629-F32C07CA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CF565-5047-2A32-6848-CB58A8DE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AFBEB-E16E-A5E1-60AE-4489B545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9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7DAD-517C-B0DA-4081-E544B3A4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96E9-3536-6AAD-736A-1BB337B1C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6F380-D672-ED64-F4AE-D22C712C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BD4CA-B1EB-FBF9-6E51-213EBA11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802B4-383C-3181-0C0D-609EA131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2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AD8F-BFCD-CA8D-244D-7CA37C76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986A-D22C-42A5-F3B8-ED42317D7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E5E40-8E4F-25DD-6F92-C859E42DC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87FDE-2F6C-BDD9-68BF-E81867AE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A90A3-8730-F623-136F-0BA4FD5B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4D79-C6CC-0DE8-50D9-0B6F4885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7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7CD9-DCB2-2278-902E-A448EAE8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F57C1-E580-5845-69B7-77A3FB488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36CD6-F542-E3B1-D897-D6455631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05F7B-D24C-D759-DC2A-553D232AC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A3771-64CB-47E9-91B0-2B61269F6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C83AE-9C34-1AB3-957D-43992D48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D3BECF-BA34-D080-817D-B190AA2F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DE4C6-A8EB-61FB-B9D7-77BE1B61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7411-3F0A-EC83-438F-526D72BD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8AB6D-0667-5333-129D-9F6A160B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9E082-AE1F-D028-A23D-F5364F7C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4F532-C911-DEF3-413A-DDB72558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9A847C-04F7-3976-C8AB-7244BB5E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C3C83-D217-1F80-B71E-D463F02D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A3230-2414-DB38-5F62-D33D80E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0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49B0-1275-3345-8DE4-F66695F0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65C6C-2353-2808-4BA5-DEC1D2B1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1A4A0-CD9F-5AF8-6C9F-927043FC0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20EA5-5157-3D34-B5F6-542D7C7F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92351-A2B4-D90C-1B92-CC53F599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8F0D9-72F5-B32D-D8BD-508E43A0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84C0-F912-33E0-6087-91B02ADA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85A0F-8BE1-997E-6973-99222450D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1278C-BF8B-8C0C-2A39-0ED19F596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80B5D-E39C-B926-18F3-2E7DBA882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5973D-5B30-A6D9-3FD9-A5D525B4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632EF-7AF3-6191-330A-2A7B3782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73851-D27E-FAAF-18F5-219BB898E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B048A-05BE-C343-49E1-3CFB9FF5B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AD2B3-940A-5E50-A074-0FF0ECD0A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8DEEE8-F3EF-42B7-B323-F39A9C40E29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7226E-B95F-0839-D4F9-5A0630766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78456-B453-DF74-C157-3406B0989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0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flaticon.com/free-icon/programmer_560216" TargetMode="External"/><Relationship Id="rId18" Type="http://schemas.openxmlformats.org/officeDocument/2006/relationships/hyperlink" Target="https://www.flaticon.com/free-icon/file_1091223" TargetMode="External"/><Relationship Id="rId26" Type="http://schemas.openxmlformats.org/officeDocument/2006/relationships/hyperlink" Target="https://www.flaticon.com/free-icon/workflow_3845423?related_id=3845042&amp;origin=search" TargetMode="External"/><Relationship Id="rId39" Type="http://schemas.openxmlformats.org/officeDocument/2006/relationships/image" Target="../media/image64.png"/><Relationship Id="rId21" Type="http://schemas.openxmlformats.org/officeDocument/2006/relationships/hyperlink" Target="https://www.flickr.com/photos/stephendann/7999697030/in/photostream/" TargetMode="External"/><Relationship Id="rId34" Type="http://schemas.openxmlformats.org/officeDocument/2006/relationships/hyperlink" Target="https://www.flaticon.com/free-icon/letter_14827589" TargetMode="External"/><Relationship Id="rId7" Type="http://schemas.openxmlformats.org/officeDocument/2006/relationships/hyperlink" Target="https://www.flickr.com/photos/ayol/8211454775/" TargetMode="External"/><Relationship Id="rId12" Type="http://schemas.openxmlformats.org/officeDocument/2006/relationships/hyperlink" Target="https://www.flaticon.com/free-icon/word_4726038" TargetMode="External"/><Relationship Id="rId17" Type="http://schemas.openxmlformats.org/officeDocument/2006/relationships/hyperlink" Target="https://www.flaticon.com/free-icon/distribution_9080371?term=distributed+data&amp;related_id=9080371" TargetMode="External"/><Relationship Id="rId25" Type="http://schemas.openxmlformats.org/officeDocument/2006/relationships/hyperlink" Target="https://www.flaticon.com/free-icon/excel_3382727?related_id=3382106&amp;origin=search" TargetMode="External"/><Relationship Id="rId33" Type="http://schemas.openxmlformats.org/officeDocument/2006/relationships/hyperlink" Target="https://www.flickr.com/photos/derekgavey/6068317482/in/photolist-afeHnu-7uQHHc-6xN1q1-dbUxTG-dbSXpv-9i5PW-6j9UE-6Ep7TW-poUBj-cCDUz9-8U6FQu-ngeXSQ-ae6sDn-9hSk2K-9i4vFj-dbSUV7-8EDCyx-6BoHxx-gAwwbc-6k6rKH-7mdrVt-dbUwkA-7B8TRm-8QXDc6-e45w4S-xzS8g-9i7S4x-9J9kpz-5yNeu5-a1k8ih-fDqme3-dbSYnj-PBK2nQ-YYnJg-ci3wf1-7PPGpo-kgVdW8-4rUmK2-56bwwD-7vyyCn-92qnHS-4BrDcC-iRw6V-emEizS-baGYrF-c82eUA-6iR1Ve-4Ferp5-6HuZqw-8JRo61" TargetMode="External"/><Relationship Id="rId38" Type="http://schemas.openxmlformats.org/officeDocument/2006/relationships/hyperlink" Target="https://docs.databricks.com/en/index.html" TargetMode="External"/><Relationship Id="rId2" Type="http://schemas.openxmlformats.org/officeDocument/2006/relationships/hyperlink" Target="https://www.flickr.com/photos/wwarby/16413984940" TargetMode="External"/><Relationship Id="rId16" Type="http://schemas.openxmlformats.org/officeDocument/2006/relationships/hyperlink" Target="https://www.flickr.com/photos/alborath/3936237307" TargetMode="External"/><Relationship Id="rId20" Type="http://schemas.openxmlformats.org/officeDocument/2006/relationships/hyperlink" Target="https://www.flickr.com/photos/sherihall/5031865503/" TargetMode="External"/><Relationship Id="rId29" Type="http://schemas.openxmlformats.org/officeDocument/2006/relationships/hyperlink" Target="https://www.flickr.com/photos/chinny_chin_chin00/8395300787/in/photolist-dMS7ri-HBhjzB-7qgndb-Fik98e-C6bptj-bVYxGM-4UGK3R-bhBkBM-A57tq1-2oLVovv-bVYomi-cdkRHh-8UenW-A6L182-PLTimH-F6jycy-7cKVti-bVYDEz-2oLRyL6-FLcX1m-etYFSS-5tso24-8LyAGx-vS9Mv-cdkUeG-cdm3eq-2m18uQD-7C16vz-bVYnXk-kP6p2x-27moEFn-9n7XzS-e4U72h-bVYAgK-cdkTTW-bVYqjr-bVYqFV-2tiyhm-bVYst2-CaN759-7MUAGk-24JjvSb-2aUvpaM-Xhpjui-7p8jGs-CT8KRm-jpuvnq-86vswh-bVYrUc-D3GLav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lickr.com/photos/almostsummersky/14507761220/" TargetMode="External"/><Relationship Id="rId11" Type="http://schemas.openxmlformats.org/officeDocument/2006/relationships/hyperlink" Target="https://www.flickr.com/photos/tambako/53003359590/" TargetMode="External"/><Relationship Id="rId24" Type="http://schemas.openxmlformats.org/officeDocument/2006/relationships/hyperlink" Target="https://www.flickr.com/photos/79426510@N05/7735671932/in/photolist-5UR19S-HcWdB4-cMzkL1-HZ3YXW-fqYyJM-HZ1QLE-J2iegK-3UkFWz-J5NVEj-HcVJen-HcXtpj-HcUJQp-cMzkD7-HZaonE-Hd2AW4-Hd2xm8-HHgrCj-HZaMFy-Hd2Fov-HZ8Wsf-hxBVpe-HZb8vd-J8Vbdr-J2q4ba-J8ZkwP-5rcwPG-J8W39D-7XHzoV-J2qjyV-J2ozeF-qE6AB-7LRavr-J92K5M-J8SJu6-2jnR8YX-J2ogLV-hxBXaP-bsxkR3-J8UgwV-86vtnf-J8TUkM-72c6m7-7XuuPQ-J8Qyqc-7eSuwJ-54zvXd-HcSqoQ-hxAeaa-be6jD-a5smGb/" TargetMode="External"/><Relationship Id="rId32" Type="http://schemas.openxmlformats.org/officeDocument/2006/relationships/hyperlink" Target="https://www.flaticon.com/free-icon/letter_2218521" TargetMode="External"/><Relationship Id="rId37" Type="http://schemas.openxmlformats.org/officeDocument/2006/relationships/hyperlink" Target="https://docs.scala-lang.org/" TargetMode="External"/><Relationship Id="rId5" Type="http://schemas.openxmlformats.org/officeDocument/2006/relationships/hyperlink" Target="https://www.flaticon.com/free-icon/manager_3273068?term=manager&amp;page=1&amp;position=77&amp;origin=search&amp;related_id=3273068" TargetMode="External"/><Relationship Id="rId15" Type="http://schemas.openxmlformats.org/officeDocument/2006/relationships/hyperlink" Target="https://www.flickr.com/photos/mikecogh/8548797902/in/photolist-e2qPMh-2ot7HWG-2ot6C5s-2ot2K3b-ePrR7U-g7KJ8v-2j9ChGw-2yXAos-ePfrpz-6bNVi2-6C2aAP-gMBBik-qMqRLM-2gWdRur-DgTLPn-2j16zsV-W5rSKg-27vQqqy-bkqQFD-mxnhM-2yXA19-eepFJZ-dDZ8mm-bzZ532-zbNtS9-2ornjqu-dDZ8bS-dDZ7z1-6rJvfp-a6V4wS-BuwFor-4H3YxH-6nZVDb-6vQsWX-7NDznp-Tbpuup-9Embc-dp1sYt-5QhGhg-6sdfY-fBHBbR-2q6zmYK-dLRErX-5wg4o1-2oro6Ki-JkatdF-5wg6rC-dKDzcP-2oTNxF8-5wg2Wy" TargetMode="External"/><Relationship Id="rId23" Type="http://schemas.openxmlformats.org/officeDocument/2006/relationships/hyperlink" Target="https://www.flickr.com/photos/5auge/3188635986/" TargetMode="External"/><Relationship Id="rId28" Type="http://schemas.openxmlformats.org/officeDocument/2006/relationships/hyperlink" Target="https://www.flickr.com/photos/toffehoff/4208723645/" TargetMode="External"/><Relationship Id="rId36" Type="http://schemas.openxmlformats.org/officeDocument/2006/relationships/hyperlink" Target="https://cognitiveclass.ai/" TargetMode="External"/><Relationship Id="rId10" Type="http://schemas.openxmlformats.org/officeDocument/2006/relationships/hyperlink" Target="https://www.flickr.com/photos/kitschweb/8077198459/" TargetMode="External"/><Relationship Id="rId19" Type="http://schemas.openxmlformats.org/officeDocument/2006/relationships/hyperlink" Target="https://www.flaticon.com/free-icon/table_143583" TargetMode="External"/><Relationship Id="rId31" Type="http://schemas.openxmlformats.org/officeDocument/2006/relationships/hyperlink" Target="https://www.flaticon.com/free-icon/box_994365?term=distribute&amp;related_id=994365" TargetMode="External"/><Relationship Id="rId4" Type="http://schemas.openxmlformats.org/officeDocument/2006/relationships/hyperlink" Target="https://www.flaticon.com/free-icon/driver_2684218?related_id=2684225&amp;origin=search" TargetMode="External"/><Relationship Id="rId9" Type="http://schemas.openxmlformats.org/officeDocument/2006/relationships/hyperlink" Target="https://www.flickr.com/photos/jeff_dray/5266328653" TargetMode="External"/><Relationship Id="rId14" Type="http://schemas.openxmlformats.org/officeDocument/2006/relationships/hyperlink" Target="https://www.flickr.com/photos/lightguide/11909593014" TargetMode="External"/><Relationship Id="rId22" Type="http://schemas.openxmlformats.org/officeDocument/2006/relationships/hyperlink" Target="https://www.flickr.com/photos/erix/2994697600/" TargetMode="External"/><Relationship Id="rId27" Type="http://schemas.openxmlformats.org/officeDocument/2006/relationships/hyperlink" Target="https://www.flickr.com/photos/et_id_der_ikke_findes/2071394226/" TargetMode="External"/><Relationship Id="rId30" Type="http://schemas.openxmlformats.org/officeDocument/2006/relationships/hyperlink" Target="https://www.flaticon.com/free-icon/knowledge-graph_14511305" TargetMode="External"/><Relationship Id="rId35" Type="http://schemas.openxmlformats.org/officeDocument/2006/relationships/hyperlink" Target="https://spark.apache.org/" TargetMode="External"/><Relationship Id="rId8" Type="http://schemas.openxmlformats.org/officeDocument/2006/relationships/hyperlink" Target="https://www.flickr.com/photos/aki-photo/5249076364/in/photolist-8ZQTwC-J5Mw5f-J8Z61K-J5LWh5-7Pj79y-J2rkSK-HcUcJY-4EFwuR-J8Rwp6-HYYx5w-C6iDwV-J91usc-HcUANc-HcVzcp-J8Yyj4-HcQRWs-J8R8bT-Yxki8j-HcY4Cj-J2iaEg-83ZksT-HcViXX-PuPvjk-6gLgeh-C6bFbb-J5MkMb-J2suQn-J5NTtf-J5Sxds-J5QLD9-J5LXb9-nuybun-D3GPrk-HHnPJw-J5MyoU-D4smb3-J5RNVb-J2sTbz-HcWmJN-HZ5ExL-J8VRk4-J8VEMk-J2nHac-HcYjBr-J5PUEG-HcQBCh-HZ3VXs-J5Mjtj-J5Mudj-J5V3Wm" TargetMode="External"/><Relationship Id="rId3" Type="http://schemas.openxmlformats.org/officeDocument/2006/relationships/hyperlink" Target="https://www.flaticon.com/free-icon/construction-worker_10107376" TargetMode="Externa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016528-CFAF-4813-6FF8-A8542E650796}"/>
              </a:ext>
            </a:extLst>
          </p:cNvPr>
          <p:cNvSpPr/>
          <p:nvPr/>
        </p:nvSpPr>
        <p:spPr>
          <a:xfrm>
            <a:off x="1071716" y="1661652"/>
            <a:ext cx="10038736" cy="1940386"/>
          </a:xfrm>
          <a:prstGeom prst="roundRect">
            <a:avLst/>
          </a:prstGeom>
          <a:gradFill flip="none" rotWithShape="1">
            <a:gsLst>
              <a:gs pos="0">
                <a:srgbClr val="99CCFF"/>
              </a:gs>
              <a:gs pos="36000">
                <a:srgbClr val="3399FF"/>
              </a:gs>
              <a:gs pos="65000">
                <a:srgbClr val="0066FF"/>
              </a:gs>
              <a:gs pos="90000">
                <a:srgbClr val="003399"/>
              </a:gs>
              <a:gs pos="100000">
                <a:srgbClr val="000070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E32EC-309B-DF12-6CC6-A91054B24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084" y="748738"/>
            <a:ext cx="9144000" cy="2387600"/>
          </a:xfrm>
        </p:spPr>
        <p:txBody>
          <a:bodyPr/>
          <a:lstStyle/>
          <a:p>
            <a:r>
              <a:rPr lang="en-US" dirty="0"/>
              <a:t>Spark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69D36-34F0-576F-0580-6437A9201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5664"/>
            <a:ext cx="9144000" cy="1655762"/>
          </a:xfrm>
        </p:spPr>
        <p:txBody>
          <a:bodyPr/>
          <a:lstStyle/>
          <a:p>
            <a:r>
              <a:rPr lang="en-US" sz="2800" dirty="0"/>
              <a:t>Andr</a:t>
            </a:r>
            <a:r>
              <a:rPr lang="sk-SK" sz="2800" dirty="0"/>
              <a:t>ás Varga</a:t>
            </a:r>
            <a:endParaRPr lang="en-US" sz="2800" dirty="0"/>
          </a:p>
          <a:p>
            <a:r>
              <a:rPr lang="en-US" i="1" dirty="0"/>
              <a:t>IBM Consulting</a:t>
            </a:r>
          </a:p>
        </p:txBody>
      </p:sp>
    </p:spTree>
    <p:extLst>
      <p:ext uri="{BB962C8B-B14F-4D97-AF65-F5344CB8AC3E}">
        <p14:creationId xmlns:p14="http://schemas.microsoft.com/office/powerpoint/2010/main" val="130914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55AD-3008-0CD5-5F87-8E12ACA16EC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136490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Methods</a:t>
            </a:r>
          </a:p>
        </p:txBody>
      </p:sp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E4A1797-AFAB-9CCA-A51A-5E8853CE6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077"/>
            <a:ext cx="7673009" cy="3612028"/>
          </a:xfrm>
          <a:prstGeom prst="rect">
            <a:avLst/>
          </a:prstGeom>
        </p:spPr>
      </p:pic>
      <p:pic>
        <p:nvPicPr>
          <p:cNvPr id="6" name="Picture 5" descr="A close up of a text&#10;&#10;Description automatically generated">
            <a:extLst>
              <a:ext uri="{FF2B5EF4-FFF2-40B4-BE49-F238E27FC236}">
                <a16:creationId xmlns:a16="http://schemas.microsoft.com/office/drawing/2014/main" id="{F5A4AC31-8C45-4971-56FB-466CA6B1A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108"/>
            <a:ext cx="4074126" cy="880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048DF8-0751-CBD1-1435-C34B1B4B0C13}"/>
              </a:ext>
            </a:extLst>
          </p:cNvPr>
          <p:cNvSpPr txBox="1"/>
          <p:nvPr/>
        </p:nvSpPr>
        <p:spPr>
          <a:xfrm>
            <a:off x="8549154" y="3971177"/>
            <a:ext cx="189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Return type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BE861D-DF60-B891-09D5-17307484AB65}"/>
              </a:ext>
            </a:extLst>
          </p:cNvPr>
          <p:cNvSpPr txBox="1"/>
          <p:nvPr/>
        </p:nvSpPr>
        <p:spPr>
          <a:xfrm>
            <a:off x="8735967" y="1386824"/>
            <a:ext cx="2487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Returns at most one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7C8AE-AABA-3260-C2D5-FB256C38616C}"/>
              </a:ext>
            </a:extLst>
          </p:cNvPr>
          <p:cNvSpPr txBox="1"/>
          <p:nvPr/>
        </p:nvSpPr>
        <p:spPr>
          <a:xfrm>
            <a:off x="6096000" y="6270416"/>
            <a:ext cx="2404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Infix notation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12FFD2-A471-A001-5E26-3440A49F7219}"/>
              </a:ext>
            </a:extLst>
          </p:cNvPr>
          <p:cNvSpPr txBox="1"/>
          <p:nvPr/>
        </p:nvSpPr>
        <p:spPr>
          <a:xfrm>
            <a:off x="3981252" y="4669711"/>
            <a:ext cx="2404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Method looks like field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CE489D-ABF8-3E45-85E6-8660BF0E85B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369574" y="1863878"/>
            <a:ext cx="6366393" cy="47705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F2E61F-52C9-6035-3EF0-EA8798CEF02B}"/>
              </a:ext>
            </a:extLst>
          </p:cNvPr>
          <p:cNvCxnSpPr>
            <a:cxnSpLocks/>
          </p:cNvCxnSpPr>
          <p:nvPr/>
        </p:nvCxnSpPr>
        <p:spPr>
          <a:xfrm flipH="1" flipV="1">
            <a:off x="4221699" y="3274142"/>
            <a:ext cx="4327455" cy="80624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77B295-4560-D859-7029-22E6683D27D7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2446977" y="3851124"/>
            <a:ext cx="6102177" cy="38166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6EDE58-37F2-41F4-49FF-65D53E6DDF92}"/>
              </a:ext>
            </a:extLst>
          </p:cNvPr>
          <p:cNvCxnSpPr>
            <a:cxnSpLocks/>
          </p:cNvCxnSpPr>
          <p:nvPr/>
        </p:nvCxnSpPr>
        <p:spPr>
          <a:xfrm flipH="1" flipV="1">
            <a:off x="4519219" y="1986116"/>
            <a:ext cx="4216748" cy="206369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24142C-2456-5F08-8426-5A882ACF0FED}"/>
              </a:ext>
            </a:extLst>
          </p:cNvPr>
          <p:cNvCxnSpPr>
            <a:cxnSpLocks/>
          </p:cNvCxnSpPr>
          <p:nvPr/>
        </p:nvCxnSpPr>
        <p:spPr>
          <a:xfrm flipH="1" flipV="1">
            <a:off x="4650658" y="1386824"/>
            <a:ext cx="4277032" cy="265513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62B4013-F4AF-BA5E-ECCE-E85F962019C8}"/>
              </a:ext>
            </a:extLst>
          </p:cNvPr>
          <p:cNvCxnSpPr>
            <a:cxnSpLocks/>
          </p:cNvCxnSpPr>
          <p:nvPr/>
        </p:nvCxnSpPr>
        <p:spPr>
          <a:xfrm flipH="1" flipV="1">
            <a:off x="1502953" y="3889934"/>
            <a:ext cx="2478299" cy="109308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A5FACF8-B1FE-CC97-8DA6-6F59621A80B6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726426" y="6532026"/>
            <a:ext cx="2369574" cy="8587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C26AB72-5FEE-46A5-88A5-9AEB8F52EE9A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5860026" y="1263351"/>
            <a:ext cx="2875941" cy="60052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55AD-3008-0CD5-5F87-8E12ACA16EC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136490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Arguments</a:t>
            </a:r>
          </a:p>
        </p:txBody>
      </p:sp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38043C1-0429-C34B-A4DB-3F6878B9C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251"/>
            <a:ext cx="6787543" cy="3598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418331-74FF-6F44-70F0-C8AD39D4E6E0}"/>
              </a:ext>
            </a:extLst>
          </p:cNvPr>
          <p:cNvSpPr txBox="1"/>
          <p:nvPr/>
        </p:nvSpPr>
        <p:spPr>
          <a:xfrm>
            <a:off x="9055512" y="554467"/>
            <a:ext cx="189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Defaults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E6E3A-D1C9-BED2-411B-DA431F9489BD}"/>
              </a:ext>
            </a:extLst>
          </p:cNvPr>
          <p:cNvSpPr txBox="1"/>
          <p:nvPr/>
        </p:nvSpPr>
        <p:spPr>
          <a:xfrm>
            <a:off x="3248991" y="5170712"/>
            <a:ext cx="1898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Call using names</a:t>
            </a:r>
          </a:p>
        </p:txBody>
      </p:sp>
      <p:pic>
        <p:nvPicPr>
          <p:cNvPr id="10" name="Picture 9" descr="A flame in the dark&#10;&#10;Description automatically generated">
            <a:extLst>
              <a:ext uri="{FF2B5EF4-FFF2-40B4-BE49-F238E27FC236}">
                <a16:creationId xmlns:a16="http://schemas.microsoft.com/office/drawing/2014/main" id="{2A12B794-DEF8-4101-6F53-BF5F0A89A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777" y="2217596"/>
            <a:ext cx="2723293" cy="4085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AFB5CF-B819-A334-0D17-91A0F69B5EBA}"/>
              </a:ext>
            </a:extLst>
          </p:cNvPr>
          <p:cNvCxnSpPr>
            <a:cxnSpLocks/>
          </p:cNvCxnSpPr>
          <p:nvPr/>
        </p:nvCxnSpPr>
        <p:spPr>
          <a:xfrm flipH="1" flipV="1">
            <a:off x="1406013" y="4257368"/>
            <a:ext cx="1987758" cy="98322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E24FBE-4616-9FC4-B131-7346CD42FE59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795252" y="816077"/>
            <a:ext cx="5260260" cy="45878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E4E4AE-5789-2CE5-E281-AB72A2510AC6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248991" y="816077"/>
            <a:ext cx="5806521" cy="189762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CEF234D-E20C-9EB1-23A8-887903B359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64310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Higher Order Functions</a:t>
            </a:r>
          </a:p>
        </p:txBody>
      </p:sp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49C9E7D-C538-319B-2925-240B3D1CB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343"/>
            <a:ext cx="9983344" cy="4539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96A68C-CC97-25FE-CF7B-62A4F76947C3}"/>
              </a:ext>
            </a:extLst>
          </p:cNvPr>
          <p:cNvSpPr txBox="1"/>
          <p:nvPr/>
        </p:nvSpPr>
        <p:spPr>
          <a:xfrm>
            <a:off x="9983344" y="2999627"/>
            <a:ext cx="189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Function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6BDFC12-74BF-1C88-2CD9-24794B55CCAE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5997677" y="3261237"/>
            <a:ext cx="3985667" cy="9156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8F44E86-D362-38A5-AE98-0794EA6B4639}"/>
              </a:ext>
            </a:extLst>
          </p:cNvPr>
          <p:cNvSpPr txBox="1"/>
          <p:nvPr/>
        </p:nvSpPr>
        <p:spPr>
          <a:xfrm>
            <a:off x="10076751" y="3875251"/>
            <a:ext cx="189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map()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4A5F08-1786-3BE3-8529-E59C152961FE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5201265" y="3784457"/>
            <a:ext cx="4875486" cy="35240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0A70EF-5028-9E2C-B8C9-6D9A820BC750}"/>
              </a:ext>
            </a:extLst>
          </p:cNvPr>
          <p:cNvSpPr txBox="1"/>
          <p:nvPr/>
        </p:nvSpPr>
        <p:spPr>
          <a:xfrm>
            <a:off x="9102699" y="5559259"/>
            <a:ext cx="1564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Anonym function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B8EC6D-9845-8C5D-15A4-0C5E9E797721}"/>
              </a:ext>
            </a:extLst>
          </p:cNvPr>
          <p:cNvSpPr txBox="1"/>
          <p:nvPr/>
        </p:nvSpPr>
        <p:spPr>
          <a:xfrm>
            <a:off x="10316707" y="4590722"/>
            <a:ext cx="1564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Type inference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E3840A-7D77-57C1-53EB-9507B79556AF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5869858" y="4404094"/>
            <a:ext cx="4446849" cy="66368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90FB6-E32D-BF44-426E-AFC98EE89466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6233652" y="5008694"/>
            <a:ext cx="4083055" cy="5908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F479A7C-E238-9D13-4A12-AED9BDB990CC}"/>
              </a:ext>
            </a:extLst>
          </p:cNvPr>
          <p:cNvSpPr txBox="1"/>
          <p:nvPr/>
        </p:nvSpPr>
        <p:spPr>
          <a:xfrm>
            <a:off x="1783241" y="6251756"/>
            <a:ext cx="3526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Method as a function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4945438-A11B-1C54-4A72-501E6EED82F7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3546331" y="5701501"/>
            <a:ext cx="2096452" cy="55025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1FC566A-7FB2-A025-571D-F1B07978B90B}"/>
              </a:ext>
            </a:extLst>
          </p:cNvPr>
          <p:cNvSpPr txBox="1"/>
          <p:nvPr/>
        </p:nvSpPr>
        <p:spPr>
          <a:xfrm>
            <a:off x="10150025" y="53145"/>
            <a:ext cx="18980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map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filter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reduce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err="1"/>
              <a:t>groupBy</a:t>
            </a:r>
            <a:endParaRPr lang="en-US" sz="2800" i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CCC4-F146-4DB0-C287-D2B5160D19E2}"/>
              </a:ext>
            </a:extLst>
          </p:cNvPr>
          <p:cNvSpPr/>
          <p:nvPr/>
        </p:nvSpPr>
        <p:spPr>
          <a:xfrm>
            <a:off x="0" y="1424013"/>
            <a:ext cx="9153832" cy="1112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7EBE379-D85E-B785-984D-189231E1F92D}"/>
              </a:ext>
            </a:extLst>
          </p:cNvPr>
          <p:cNvSpPr/>
          <p:nvPr/>
        </p:nvSpPr>
        <p:spPr>
          <a:xfrm>
            <a:off x="-2023" y="4156559"/>
            <a:ext cx="9153832" cy="1112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D7027AA-EF30-E438-0BD5-455B3751ED1A}"/>
              </a:ext>
            </a:extLst>
          </p:cNvPr>
          <p:cNvSpPr/>
          <p:nvPr/>
        </p:nvSpPr>
        <p:spPr>
          <a:xfrm>
            <a:off x="-2023" y="5335009"/>
            <a:ext cx="8204413" cy="119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04C4F3-A731-20B6-5842-4AD09E3C81BF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5742039" y="4441759"/>
            <a:ext cx="3360660" cy="159455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718A8FD-C0A6-107B-995B-9D0466554390}"/>
              </a:ext>
            </a:extLst>
          </p:cNvPr>
          <p:cNvCxnSpPr>
            <a:cxnSpLocks/>
          </p:cNvCxnSpPr>
          <p:nvPr/>
        </p:nvCxnSpPr>
        <p:spPr>
          <a:xfrm flipH="1" flipV="1">
            <a:off x="5654745" y="5105441"/>
            <a:ext cx="3447954" cy="93087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9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  <p:bldP spid="19" grpId="0"/>
      <p:bldP spid="34" grpId="0"/>
      <p:bldP spid="38" grpId="0" uiExpand="1" build="allAtOnce"/>
      <p:bldP spid="39" grpId="0" animBg="1"/>
      <p:bldP spid="40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55AD-3008-0CD5-5F87-8E12ACA16EC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136490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Classes</a:t>
            </a:r>
          </a:p>
        </p:txBody>
      </p:sp>
      <p:pic>
        <p:nvPicPr>
          <p:cNvPr id="4" name="Picture 3" descr="A computer code with text&#10;&#10;Description automatically generated">
            <a:extLst>
              <a:ext uri="{FF2B5EF4-FFF2-40B4-BE49-F238E27FC236}">
                <a16:creationId xmlns:a16="http://schemas.microsoft.com/office/drawing/2014/main" id="{8AD16047-4588-0869-59D0-46C19D3C7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06"/>
            <a:ext cx="8545731" cy="31152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B4F12-4AF9-E7F4-640A-005FD27D241E}"/>
              </a:ext>
            </a:extLst>
          </p:cNvPr>
          <p:cNvSpPr txBox="1"/>
          <p:nvPr/>
        </p:nvSpPr>
        <p:spPr>
          <a:xfrm>
            <a:off x="9674561" y="2136319"/>
            <a:ext cx="1898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Visible to outside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EE0B0-EAD0-FF41-8258-55B1F7FC15C0}"/>
              </a:ext>
            </a:extLst>
          </p:cNvPr>
          <p:cNvSpPr txBox="1"/>
          <p:nvPr/>
        </p:nvSpPr>
        <p:spPr>
          <a:xfrm>
            <a:off x="830444" y="5595445"/>
            <a:ext cx="189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Constructor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A488FC-DBCF-5F82-695D-A53E9C2AAB31}"/>
              </a:ext>
            </a:extLst>
          </p:cNvPr>
          <p:cNvSpPr txBox="1"/>
          <p:nvPr/>
        </p:nvSpPr>
        <p:spPr>
          <a:xfrm>
            <a:off x="6818290" y="4981056"/>
            <a:ext cx="189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4FC7F-5424-7B6A-1D7A-29C4362F6CF9}"/>
              </a:ext>
            </a:extLst>
          </p:cNvPr>
          <p:cNvSpPr txBox="1"/>
          <p:nvPr/>
        </p:nvSpPr>
        <p:spPr>
          <a:xfrm>
            <a:off x="8106509" y="4267988"/>
            <a:ext cx="189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Immutable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16CBC-FA25-1A9F-9E67-DFBDDE286D51}"/>
              </a:ext>
            </a:extLst>
          </p:cNvPr>
          <p:cNvSpPr txBox="1"/>
          <p:nvPr/>
        </p:nvSpPr>
        <p:spPr>
          <a:xfrm>
            <a:off x="4404472" y="5380002"/>
            <a:ext cx="1544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Type inference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ACE51F-A890-0546-E056-4DB292EF8266}"/>
              </a:ext>
            </a:extLst>
          </p:cNvPr>
          <p:cNvSpPr txBox="1"/>
          <p:nvPr/>
        </p:nvSpPr>
        <p:spPr>
          <a:xfrm>
            <a:off x="9055512" y="339023"/>
            <a:ext cx="1898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Promoted argument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115ED6-A9AB-DF32-D750-BDC85CA184EB}"/>
              </a:ext>
            </a:extLst>
          </p:cNvPr>
          <p:cNvCxnSpPr>
            <a:cxnSpLocks/>
          </p:cNvCxnSpPr>
          <p:nvPr/>
        </p:nvCxnSpPr>
        <p:spPr>
          <a:xfrm flipH="1" flipV="1">
            <a:off x="619433" y="3844413"/>
            <a:ext cx="580102" cy="175103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76D9E3-79BB-AF15-8078-258D3BAC9B50}"/>
              </a:ext>
            </a:extLst>
          </p:cNvPr>
          <p:cNvCxnSpPr>
            <a:cxnSpLocks/>
          </p:cNvCxnSpPr>
          <p:nvPr/>
        </p:nvCxnSpPr>
        <p:spPr>
          <a:xfrm flipH="1" flipV="1">
            <a:off x="3539613" y="2546555"/>
            <a:ext cx="1209368" cy="283344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858B26-8201-E4D1-F0BD-20B114E022A8}"/>
              </a:ext>
            </a:extLst>
          </p:cNvPr>
          <p:cNvCxnSpPr>
            <a:cxnSpLocks/>
          </p:cNvCxnSpPr>
          <p:nvPr/>
        </p:nvCxnSpPr>
        <p:spPr>
          <a:xfrm flipH="1" flipV="1">
            <a:off x="1406013" y="2546555"/>
            <a:ext cx="5412277" cy="254655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CFB8B8-7FED-2187-7FB6-F4617ADC16D0}"/>
              </a:ext>
            </a:extLst>
          </p:cNvPr>
          <p:cNvCxnSpPr>
            <a:cxnSpLocks/>
          </p:cNvCxnSpPr>
          <p:nvPr/>
        </p:nvCxnSpPr>
        <p:spPr>
          <a:xfrm flipH="1" flipV="1">
            <a:off x="1514168" y="2136319"/>
            <a:ext cx="6592341" cy="225870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1BE6600-8F5B-15AA-C4E0-E91AC67937EA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5989923" y="2314873"/>
            <a:ext cx="3684638" cy="29850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7F58F7E-FDBA-7790-D0FA-26B64ECD1F10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7024768" y="1973992"/>
            <a:ext cx="2649793" cy="63938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EEF6F77-1142-5D10-2E6E-EB2B47C0A1C2}"/>
              </a:ext>
            </a:extLst>
          </p:cNvPr>
          <p:cNvCxnSpPr>
            <a:cxnSpLocks/>
          </p:cNvCxnSpPr>
          <p:nvPr/>
        </p:nvCxnSpPr>
        <p:spPr>
          <a:xfrm flipH="1">
            <a:off x="5791200" y="600311"/>
            <a:ext cx="3264312" cy="62786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76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55AD-3008-0CD5-5F87-8E12ACA16EC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136490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Objects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C62FF-D5D9-99BD-EECB-C86652024BD8}"/>
              </a:ext>
            </a:extLst>
          </p:cNvPr>
          <p:cNvSpPr txBox="1"/>
          <p:nvPr/>
        </p:nvSpPr>
        <p:spPr>
          <a:xfrm>
            <a:off x="9517626" y="53145"/>
            <a:ext cx="2530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Lazy Singleton</a:t>
            </a:r>
          </a:p>
        </p:txBody>
      </p:sp>
      <p:pic>
        <p:nvPicPr>
          <p:cNvPr id="5" name="Picture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F7E2269F-B5D1-B2B5-1224-EEDC623BA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4" y="1905163"/>
            <a:ext cx="10674939" cy="3217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67E91A-30B4-A61D-0834-E638ABB6D628}"/>
              </a:ext>
            </a:extLst>
          </p:cNvPr>
          <p:cNvSpPr txBox="1"/>
          <p:nvPr/>
        </p:nvSpPr>
        <p:spPr>
          <a:xfrm>
            <a:off x="9809244" y="4062102"/>
            <a:ext cx="1947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Created in this step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F8BB91-D947-BFA2-7714-384D003E77EB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6803923" y="4062102"/>
            <a:ext cx="3005321" cy="47705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1682B81-CD17-ED3B-E0FD-BE976E156F1A}"/>
              </a:ext>
            </a:extLst>
          </p:cNvPr>
          <p:cNvSpPr txBox="1"/>
          <p:nvPr/>
        </p:nvSpPr>
        <p:spPr>
          <a:xfrm>
            <a:off x="7208612" y="5497300"/>
            <a:ext cx="2309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Same instance used here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AEC8BD-78F0-707D-A511-B5B883EAE2AE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4424516" y="4539156"/>
            <a:ext cx="2784096" cy="143519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71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55AD-3008-0CD5-5F87-8E12ACA16EC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136490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Companions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B18CF8-51FA-CAEA-89D0-3BD697C0977B}"/>
              </a:ext>
            </a:extLst>
          </p:cNvPr>
          <p:cNvSpPr txBox="1"/>
          <p:nvPr/>
        </p:nvSpPr>
        <p:spPr>
          <a:xfrm>
            <a:off x="9055512" y="53145"/>
            <a:ext cx="2992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Class members are public by default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37914-4285-31C7-C4FE-96FBF1C0EB62}"/>
              </a:ext>
            </a:extLst>
          </p:cNvPr>
          <p:cNvSpPr txBox="1"/>
          <p:nvPr/>
        </p:nvSpPr>
        <p:spPr>
          <a:xfrm>
            <a:off x="9670029" y="893802"/>
            <a:ext cx="2992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private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companions</a:t>
            </a:r>
          </a:p>
        </p:txBody>
      </p:sp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D61F82D-1D33-7E9C-967A-4EAD39828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1859"/>
            <a:ext cx="9395040" cy="37810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251646-A6F8-6819-3635-10EE70B39C80}"/>
              </a:ext>
            </a:extLst>
          </p:cNvPr>
          <p:cNvSpPr txBox="1"/>
          <p:nvPr/>
        </p:nvSpPr>
        <p:spPr>
          <a:xfrm>
            <a:off x="3315037" y="1324689"/>
            <a:ext cx="2309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Same name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C3D02B-15BE-3B91-029C-C9C795495AEE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1917290" y="1847909"/>
            <a:ext cx="2552254" cy="148522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7E8D29-F36E-96B7-E064-01397920C1AD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1917290" y="1847909"/>
            <a:ext cx="2552254" cy="278308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7230297-F00B-03DA-57B8-C84E56D1F9DC}"/>
              </a:ext>
            </a:extLst>
          </p:cNvPr>
          <p:cNvSpPr txBox="1"/>
          <p:nvPr/>
        </p:nvSpPr>
        <p:spPr>
          <a:xfrm>
            <a:off x="9183494" y="5850748"/>
            <a:ext cx="275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access private methods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4AE00B-8878-3085-62FF-772861598F13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5191432" y="5633884"/>
            <a:ext cx="3992062" cy="69391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firework exploding in the sky&#10;&#10;Description automatically generated">
            <a:extLst>
              <a:ext uri="{FF2B5EF4-FFF2-40B4-BE49-F238E27FC236}">
                <a16:creationId xmlns:a16="http://schemas.microsoft.com/office/drawing/2014/main" id="{9752BA4E-A1AA-CFA0-2EC5-FA20AFC67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671" y="0"/>
            <a:ext cx="2552254" cy="3482197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6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0FF9-A57E-4595-9F3D-13E9806341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6B24F7-F156-96A6-7C08-E450A0F5BA30}"/>
              </a:ext>
            </a:extLst>
          </p:cNvPr>
          <p:cNvSpPr/>
          <p:nvPr/>
        </p:nvSpPr>
        <p:spPr>
          <a:xfrm>
            <a:off x="8775291" y="24728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spark.ml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129FE5-804F-8EC6-229F-0B146B17C1CE}"/>
              </a:ext>
            </a:extLst>
          </p:cNvPr>
          <p:cNvSpPr/>
          <p:nvPr/>
        </p:nvSpPr>
        <p:spPr>
          <a:xfrm>
            <a:off x="8775291" y="11012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 SQL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48F419-ECCC-2493-83A3-159CE3E10815}"/>
              </a:ext>
            </a:extLst>
          </p:cNvPr>
          <p:cNvSpPr/>
          <p:nvPr/>
        </p:nvSpPr>
        <p:spPr>
          <a:xfrm>
            <a:off x="8775291" y="38444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70"/>
                </a:solidFill>
              </a:rPr>
              <a:t>GraphX</a:t>
            </a:r>
            <a:endParaRPr lang="en-US" sz="2800" dirty="0">
              <a:solidFill>
                <a:srgbClr val="00007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4A8374-6500-5CF1-8C2E-F27A86283E1C}"/>
              </a:ext>
            </a:extLst>
          </p:cNvPr>
          <p:cNvSpPr/>
          <p:nvPr/>
        </p:nvSpPr>
        <p:spPr>
          <a:xfrm>
            <a:off x="8775291" y="52160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Structured Streaming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C68815-D6DF-B288-16B1-EA8867F62370}"/>
              </a:ext>
            </a:extLst>
          </p:cNvPr>
          <p:cNvSpPr/>
          <p:nvPr/>
        </p:nvSpPr>
        <p:spPr>
          <a:xfrm>
            <a:off x="889819" y="3115594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Scala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E6839-70AF-4D11-12A0-9F8451BAEFDA}"/>
              </a:ext>
            </a:extLst>
          </p:cNvPr>
          <p:cNvSpPr/>
          <p:nvPr/>
        </p:nvSpPr>
        <p:spPr>
          <a:xfrm>
            <a:off x="4414683" y="1429361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RDD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CD2694-6F92-7BCE-29DE-E1CC84983C65}"/>
              </a:ext>
            </a:extLst>
          </p:cNvPr>
          <p:cNvSpPr/>
          <p:nvPr/>
        </p:nvSpPr>
        <p:spPr>
          <a:xfrm>
            <a:off x="4414682" y="3115594"/>
            <a:ext cx="2182761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Running an Application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F85F73-65E1-3248-48A3-3B810FF3C292}"/>
              </a:ext>
            </a:extLst>
          </p:cNvPr>
          <p:cNvSpPr/>
          <p:nvPr/>
        </p:nvSpPr>
        <p:spPr>
          <a:xfrm>
            <a:off x="4414683" y="4801827"/>
            <a:ext cx="2182762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Newer Abstractions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09BD48-E125-C298-94FB-0C7D6179C6EF}"/>
              </a:ext>
            </a:extLst>
          </p:cNvPr>
          <p:cNvSpPr/>
          <p:nvPr/>
        </p:nvSpPr>
        <p:spPr>
          <a:xfrm>
            <a:off x="3814916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Spark Core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97D816-8DA5-9A1F-E985-58237A07CDD6}"/>
              </a:ext>
            </a:extLst>
          </p:cNvPr>
          <p:cNvSpPr/>
          <p:nvPr/>
        </p:nvSpPr>
        <p:spPr>
          <a:xfrm>
            <a:off x="8111613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APIs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E39FD5-345F-A39F-AD06-4B1674F37009}"/>
              </a:ext>
            </a:extLst>
          </p:cNvPr>
          <p:cNvSpPr/>
          <p:nvPr/>
        </p:nvSpPr>
        <p:spPr>
          <a:xfrm>
            <a:off x="3151238" y="3429000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0D396A1-8897-F7D2-2B0F-E6A419D70A8D}"/>
              </a:ext>
            </a:extLst>
          </p:cNvPr>
          <p:cNvSpPr/>
          <p:nvPr/>
        </p:nvSpPr>
        <p:spPr>
          <a:xfrm>
            <a:off x="7447935" y="3447433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26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0FF9-A57E-4595-9F3D-13E9806341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6B24F7-F156-96A6-7C08-E450A0F5BA30}"/>
              </a:ext>
            </a:extLst>
          </p:cNvPr>
          <p:cNvSpPr/>
          <p:nvPr/>
        </p:nvSpPr>
        <p:spPr>
          <a:xfrm>
            <a:off x="8775291" y="24728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spark.ml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129FE5-804F-8EC6-229F-0B146B17C1CE}"/>
              </a:ext>
            </a:extLst>
          </p:cNvPr>
          <p:cNvSpPr/>
          <p:nvPr/>
        </p:nvSpPr>
        <p:spPr>
          <a:xfrm>
            <a:off x="8775291" y="11012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 SQL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48F419-ECCC-2493-83A3-159CE3E10815}"/>
              </a:ext>
            </a:extLst>
          </p:cNvPr>
          <p:cNvSpPr/>
          <p:nvPr/>
        </p:nvSpPr>
        <p:spPr>
          <a:xfrm>
            <a:off x="8775291" y="38444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70"/>
                </a:solidFill>
              </a:rPr>
              <a:t>GraphX</a:t>
            </a:r>
            <a:endParaRPr lang="en-US" sz="2800" dirty="0">
              <a:solidFill>
                <a:srgbClr val="00007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4A8374-6500-5CF1-8C2E-F27A86283E1C}"/>
              </a:ext>
            </a:extLst>
          </p:cNvPr>
          <p:cNvSpPr/>
          <p:nvPr/>
        </p:nvSpPr>
        <p:spPr>
          <a:xfrm>
            <a:off x="8775291" y="52160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Structured Streaming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C68815-D6DF-B288-16B1-EA8867F62370}"/>
              </a:ext>
            </a:extLst>
          </p:cNvPr>
          <p:cNvSpPr/>
          <p:nvPr/>
        </p:nvSpPr>
        <p:spPr>
          <a:xfrm>
            <a:off x="889819" y="3115594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Scala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E6839-70AF-4D11-12A0-9F8451BAEFDA}"/>
              </a:ext>
            </a:extLst>
          </p:cNvPr>
          <p:cNvSpPr/>
          <p:nvPr/>
        </p:nvSpPr>
        <p:spPr>
          <a:xfrm>
            <a:off x="4414683" y="1429361"/>
            <a:ext cx="2182760" cy="1197078"/>
          </a:xfrm>
          <a:prstGeom prst="roundRect">
            <a:avLst/>
          </a:prstGeom>
          <a:solidFill>
            <a:srgbClr val="000070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99CCFF"/>
                </a:solidFill>
              </a:rPr>
              <a:t>RDD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CD2694-6F92-7BCE-29DE-E1CC84983C65}"/>
              </a:ext>
            </a:extLst>
          </p:cNvPr>
          <p:cNvSpPr/>
          <p:nvPr/>
        </p:nvSpPr>
        <p:spPr>
          <a:xfrm>
            <a:off x="4414682" y="3115594"/>
            <a:ext cx="2182761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Running an Application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F85F73-65E1-3248-48A3-3B810FF3C292}"/>
              </a:ext>
            </a:extLst>
          </p:cNvPr>
          <p:cNvSpPr/>
          <p:nvPr/>
        </p:nvSpPr>
        <p:spPr>
          <a:xfrm>
            <a:off x="4414683" y="4801827"/>
            <a:ext cx="2182762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Newer Abstractions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09BD48-E125-C298-94FB-0C7D6179C6EF}"/>
              </a:ext>
            </a:extLst>
          </p:cNvPr>
          <p:cNvSpPr/>
          <p:nvPr/>
        </p:nvSpPr>
        <p:spPr>
          <a:xfrm>
            <a:off x="3814916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Spark Core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97D816-8DA5-9A1F-E985-58237A07CDD6}"/>
              </a:ext>
            </a:extLst>
          </p:cNvPr>
          <p:cNvSpPr/>
          <p:nvPr/>
        </p:nvSpPr>
        <p:spPr>
          <a:xfrm>
            <a:off x="8111613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APIs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E39FD5-345F-A39F-AD06-4B1674F37009}"/>
              </a:ext>
            </a:extLst>
          </p:cNvPr>
          <p:cNvSpPr/>
          <p:nvPr/>
        </p:nvSpPr>
        <p:spPr>
          <a:xfrm>
            <a:off x="3151238" y="3429000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0D396A1-8897-F7D2-2B0F-E6A419D70A8D}"/>
              </a:ext>
            </a:extLst>
          </p:cNvPr>
          <p:cNvSpPr/>
          <p:nvPr/>
        </p:nvSpPr>
        <p:spPr>
          <a:xfrm>
            <a:off x="7447935" y="3447433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C28B6B-089B-96D2-A37C-0F314C1B1E3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74142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Data in Spark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B6CF67-DB3E-58C4-6A90-57B30E7161B5}"/>
              </a:ext>
            </a:extLst>
          </p:cNvPr>
          <p:cNvSpPr/>
          <p:nvPr/>
        </p:nvSpPr>
        <p:spPr>
          <a:xfrm>
            <a:off x="5490492" y="4353233"/>
            <a:ext cx="1759974" cy="8108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7A011C-6F9C-D266-90FD-D7AC7AFB284D}"/>
              </a:ext>
            </a:extLst>
          </p:cNvPr>
          <p:cNvSpPr/>
          <p:nvPr/>
        </p:nvSpPr>
        <p:spPr>
          <a:xfrm>
            <a:off x="5490492" y="3546987"/>
            <a:ext cx="1759974" cy="8108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0E407-E01C-42AF-EC96-76DEA1328536}"/>
              </a:ext>
            </a:extLst>
          </p:cNvPr>
          <p:cNvSpPr/>
          <p:nvPr/>
        </p:nvSpPr>
        <p:spPr>
          <a:xfrm>
            <a:off x="5490491" y="2741634"/>
            <a:ext cx="1759974" cy="8108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D82C9683-687F-0326-A8AD-4DF4BF796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105" y="2227313"/>
            <a:ext cx="1891076" cy="1418306"/>
          </a:xfrm>
          <a:prstGeom prst="rect">
            <a:avLst/>
          </a:prstGeom>
        </p:spPr>
      </p:pic>
      <p:pic>
        <p:nvPicPr>
          <p:cNvPr id="7" name="Picture 6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765065FD-443F-BCC0-045E-0A1C9F311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66" y="67831"/>
            <a:ext cx="1891073" cy="1418304"/>
          </a:xfrm>
          <a:prstGeom prst="rect">
            <a:avLst/>
          </a:prstGeom>
        </p:spPr>
      </p:pic>
      <p:pic>
        <p:nvPicPr>
          <p:cNvPr id="8" name="Picture 7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A3762BFD-5EDB-CC6C-92BA-31585717D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57" y="650139"/>
            <a:ext cx="1768530" cy="14316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3593FA-5D6B-64C7-E23D-6BC260E25F7E}"/>
              </a:ext>
            </a:extLst>
          </p:cNvPr>
          <p:cNvSpPr/>
          <p:nvPr/>
        </p:nvSpPr>
        <p:spPr>
          <a:xfrm>
            <a:off x="5490492" y="2726886"/>
            <a:ext cx="1759974" cy="2435329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file with white text&#10;&#10;Description automatically generated">
            <a:extLst>
              <a:ext uri="{FF2B5EF4-FFF2-40B4-BE49-F238E27FC236}">
                <a16:creationId xmlns:a16="http://schemas.microsoft.com/office/drawing/2014/main" id="{F68AD9F1-BDE4-57C6-1BDF-77F84087C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98" y="2774278"/>
            <a:ext cx="924232" cy="92423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74EA31-5E5E-12EB-7A1F-86E3C73A4B81}"/>
              </a:ext>
            </a:extLst>
          </p:cNvPr>
          <p:cNvCxnSpPr/>
          <p:nvPr/>
        </p:nvCxnSpPr>
        <p:spPr>
          <a:xfrm flipV="1">
            <a:off x="7250465" y="1317523"/>
            <a:ext cx="929974" cy="1799303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0699A2-D66B-324F-BF9E-96E71E045147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7250466" y="2140857"/>
            <a:ext cx="2345818" cy="1803694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15E59E-AFBC-1DD8-FAC9-D8351B30B5BD}"/>
              </a:ext>
            </a:extLst>
          </p:cNvPr>
          <p:cNvCxnSpPr>
            <a:cxnSpLocks/>
          </p:cNvCxnSpPr>
          <p:nvPr/>
        </p:nvCxnSpPr>
        <p:spPr>
          <a:xfrm flipV="1">
            <a:off x="7250465" y="3333135"/>
            <a:ext cx="2922640" cy="144306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erson holding a computer&#10;&#10;Description automatically generated">
            <a:extLst>
              <a:ext uri="{FF2B5EF4-FFF2-40B4-BE49-F238E27FC236}">
                <a16:creationId xmlns:a16="http://schemas.microsoft.com/office/drawing/2014/main" id="{502F2FCC-4F54-E455-E152-330152411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0" y="3129698"/>
            <a:ext cx="1446721" cy="1446721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738E026-7002-B150-6DD5-26E7D8FF5A8E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1637071" y="1406974"/>
            <a:ext cx="6218903" cy="2446085"/>
          </a:xfrm>
          <a:prstGeom prst="straightConnector1">
            <a:avLst/>
          </a:prstGeom>
          <a:ln>
            <a:solidFill>
              <a:srgbClr val="000070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270D128-ACBE-E2AE-B028-82C227A83CB0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1637071" y="1928083"/>
            <a:ext cx="7585586" cy="1924976"/>
          </a:xfrm>
          <a:prstGeom prst="straightConnector1">
            <a:avLst/>
          </a:prstGeom>
          <a:ln>
            <a:solidFill>
              <a:srgbClr val="000070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C657821-C350-A54C-41B8-AA214F234B2B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1637071" y="3206277"/>
            <a:ext cx="8536034" cy="646782"/>
          </a:xfrm>
          <a:prstGeom prst="straightConnector1">
            <a:avLst/>
          </a:prstGeom>
          <a:ln>
            <a:solidFill>
              <a:srgbClr val="000070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 shield on a coat of arms&#10;&#10;Description automatically generated">
            <a:extLst>
              <a:ext uri="{FF2B5EF4-FFF2-40B4-BE49-F238E27FC236}">
                <a16:creationId xmlns:a16="http://schemas.microsoft.com/office/drawing/2014/main" id="{EB8EA367-5B29-50DE-417B-060798192A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48" y="2293504"/>
            <a:ext cx="2340864" cy="3121152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1988234-37F6-5D3F-C9A3-69625838C10F}"/>
              </a:ext>
            </a:extLst>
          </p:cNvPr>
          <p:cNvCxnSpPr>
            <a:cxnSpLocks/>
            <a:stCxn id="22" idx="3"/>
            <a:endCxn id="33" idx="1"/>
          </p:cNvCxnSpPr>
          <p:nvPr/>
        </p:nvCxnSpPr>
        <p:spPr>
          <a:xfrm>
            <a:off x="1637071" y="3853059"/>
            <a:ext cx="1581777" cy="1021"/>
          </a:xfrm>
          <a:prstGeom prst="straightConnector1">
            <a:avLst/>
          </a:prstGeom>
          <a:ln>
            <a:solidFill>
              <a:srgbClr val="00007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623C6E4-9B49-3A9B-FFB5-AA90C850937A}"/>
              </a:ext>
            </a:extLst>
          </p:cNvPr>
          <p:cNvSpPr txBox="1"/>
          <p:nvPr/>
        </p:nvSpPr>
        <p:spPr>
          <a:xfrm>
            <a:off x="3050845" y="5514215"/>
            <a:ext cx="275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 abstraction</a:t>
            </a:r>
          </a:p>
        </p:txBody>
      </p:sp>
    </p:spTree>
    <p:extLst>
      <p:ext uri="{BB962C8B-B14F-4D97-AF65-F5344CB8AC3E}">
        <p14:creationId xmlns:p14="http://schemas.microsoft.com/office/powerpoint/2010/main" val="241934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87B3BE7-E58E-85ED-1BAC-8E20185DEFC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64310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Data Abstractions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8FA001-3F22-3ABF-7164-CFCB39111785}"/>
              </a:ext>
            </a:extLst>
          </p:cNvPr>
          <p:cNvSpPr/>
          <p:nvPr/>
        </p:nvSpPr>
        <p:spPr>
          <a:xfrm>
            <a:off x="1415844" y="2644878"/>
            <a:ext cx="2261420" cy="1877961"/>
          </a:xfrm>
          <a:prstGeom prst="roundRect">
            <a:avLst/>
          </a:prstGeom>
          <a:solidFill>
            <a:srgbClr val="000070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99CCFF"/>
                </a:solidFill>
              </a:rPr>
              <a:t>RDD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DDC70F-6BB8-6138-5BD0-6360D7F02517}"/>
              </a:ext>
            </a:extLst>
          </p:cNvPr>
          <p:cNvSpPr/>
          <p:nvPr/>
        </p:nvSpPr>
        <p:spPr>
          <a:xfrm>
            <a:off x="4965290" y="2644877"/>
            <a:ext cx="2261420" cy="1877961"/>
          </a:xfrm>
          <a:prstGeom prst="roundRect">
            <a:avLst/>
          </a:prstGeom>
          <a:solidFill>
            <a:srgbClr val="000070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99CCFF"/>
                </a:solidFill>
              </a:rPr>
              <a:t>DataFrame</a:t>
            </a:r>
            <a:endParaRPr lang="en-US" sz="2800" dirty="0">
              <a:solidFill>
                <a:srgbClr val="99CCFF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1224B2-373E-2D24-454D-85FEEB8A91BC}"/>
              </a:ext>
            </a:extLst>
          </p:cNvPr>
          <p:cNvSpPr/>
          <p:nvPr/>
        </p:nvSpPr>
        <p:spPr>
          <a:xfrm>
            <a:off x="8514736" y="2644877"/>
            <a:ext cx="2261420" cy="1877961"/>
          </a:xfrm>
          <a:prstGeom prst="roundRect">
            <a:avLst/>
          </a:prstGeom>
          <a:solidFill>
            <a:srgbClr val="000070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99CCFF"/>
                </a:solidFill>
              </a:rPr>
              <a:t>DataSet</a:t>
            </a:r>
            <a:endParaRPr lang="en-US" sz="2800" dirty="0">
              <a:solidFill>
                <a:srgbClr val="99CCFF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BC34C3-FEA4-189E-37FB-B8F9B9BFDDE9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3677264" y="3583858"/>
            <a:ext cx="1288026" cy="1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B8F6B8-C8DC-41F1-71A2-3DE7409C2BD3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7226710" y="3583858"/>
            <a:ext cx="1288026" cy="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8DF365C-72C6-990A-BE6C-D867287D7F03}"/>
              </a:ext>
            </a:extLst>
          </p:cNvPr>
          <p:cNvSpPr txBox="1"/>
          <p:nvPr/>
        </p:nvSpPr>
        <p:spPr>
          <a:xfrm>
            <a:off x="7691670" y="909294"/>
            <a:ext cx="275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Distributed collection of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1BCDD1-D018-BB1A-084D-4580D58CA0E0}"/>
              </a:ext>
            </a:extLst>
          </p:cNvPr>
          <p:cNvSpPr txBox="1"/>
          <p:nvPr/>
        </p:nvSpPr>
        <p:spPr>
          <a:xfrm>
            <a:off x="1632155" y="2101994"/>
            <a:ext cx="275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Immutable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5C3299-3719-E864-8829-73F7D4920924}"/>
              </a:ext>
            </a:extLst>
          </p:cNvPr>
          <p:cNvSpPr txBox="1"/>
          <p:nvPr/>
        </p:nvSpPr>
        <p:spPr>
          <a:xfrm>
            <a:off x="2230248" y="5004428"/>
            <a:ext cx="3177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Transformations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202200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D0D0A4-6282-922F-3309-1D86441F2105}"/>
              </a:ext>
            </a:extLst>
          </p:cNvPr>
          <p:cNvSpPr/>
          <p:nvPr/>
        </p:nvSpPr>
        <p:spPr>
          <a:xfrm>
            <a:off x="9266904" y="4213123"/>
            <a:ext cx="1233948" cy="835114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B46CE7-9250-A625-FD69-E9C901C03A6C}"/>
              </a:ext>
            </a:extLst>
          </p:cNvPr>
          <p:cNvSpPr/>
          <p:nvPr/>
        </p:nvSpPr>
        <p:spPr>
          <a:xfrm>
            <a:off x="6302478" y="3293807"/>
            <a:ext cx="1071716" cy="452284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533EC-1DC3-7BDE-2602-D4A1EB4E17AD}"/>
              </a:ext>
            </a:extLst>
          </p:cNvPr>
          <p:cNvSpPr txBox="1"/>
          <p:nvPr/>
        </p:nvSpPr>
        <p:spPr>
          <a:xfrm>
            <a:off x="960121" y="3232355"/>
            <a:ext cx="67947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Apache Spark</a:t>
            </a:r>
            <a:r>
              <a:rPr lang="en-US" sz="2800" i="1" dirty="0">
                <a:effectLst/>
              </a:rPr>
              <a:t>™</a:t>
            </a:r>
            <a:r>
              <a:rPr lang="en-US" sz="2800" i="1" dirty="0"/>
              <a:t> is a multi-language engine for executing data engineering, data science, and machine learning on single-node machines or clusters.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27955-C9CC-38F5-6E9A-E4AAD26C0BC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Business</a:t>
            </a:r>
          </a:p>
          <a:p>
            <a:r>
              <a:rPr lang="en-US" dirty="0">
                <a:solidFill>
                  <a:srgbClr val="000070"/>
                </a:solidFill>
              </a:rPr>
              <a:t>Card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1121841-03CB-E3C9-9569-052C3DE97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2661" y="448442"/>
            <a:ext cx="3943350" cy="2047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48C281-4A41-F65C-70EB-592ED7A8E874}"/>
              </a:ext>
            </a:extLst>
          </p:cNvPr>
          <p:cNvSpPr txBox="1"/>
          <p:nvPr/>
        </p:nvSpPr>
        <p:spPr>
          <a:xfrm>
            <a:off x="8836067" y="3716595"/>
            <a:ext cx="2259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Java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Scala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Python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SQL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2223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9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B1643-A5FB-42FA-C281-56E7C5B8AA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64310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Creating an RDD</a:t>
            </a:r>
          </a:p>
        </p:txBody>
      </p:sp>
      <p:pic>
        <p:nvPicPr>
          <p:cNvPr id="6" name="Picture 5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24F81FFD-3D2A-015B-512D-DCAA3A986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98" y="481973"/>
            <a:ext cx="1042557" cy="1042557"/>
          </a:xfrm>
          <a:prstGeom prst="rect">
            <a:avLst/>
          </a:prstGeom>
        </p:spPr>
      </p:pic>
      <p:pic>
        <p:nvPicPr>
          <p:cNvPr id="8" name="Picture 7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6CE18B55-1256-541D-AE88-C120906AD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90" y="5230420"/>
            <a:ext cx="1042557" cy="1042557"/>
          </a:xfrm>
          <a:prstGeom prst="rect">
            <a:avLst/>
          </a:prstGeom>
        </p:spPr>
      </p:pic>
      <p:pic>
        <p:nvPicPr>
          <p:cNvPr id="9" name="Picture 8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C3B9128C-6F78-5950-7F76-727AB6DA9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019225"/>
            <a:ext cx="1042557" cy="1042557"/>
          </a:xfrm>
          <a:prstGeom prst="rect">
            <a:avLst/>
          </a:prstGeom>
        </p:spPr>
      </p:pic>
      <p:pic>
        <p:nvPicPr>
          <p:cNvPr id="10" name="Picture 9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73E57BFD-D969-6CCC-50D9-D314B8A32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99" y="5230421"/>
            <a:ext cx="1042557" cy="1042557"/>
          </a:xfrm>
          <a:prstGeom prst="rect">
            <a:avLst/>
          </a:prstGeom>
        </p:spPr>
      </p:pic>
      <p:pic>
        <p:nvPicPr>
          <p:cNvPr id="12" name="Picture 11" descr="A blue paper with a yellow arrow and a black background&#10;&#10;Description automatically generated">
            <a:extLst>
              <a:ext uri="{FF2B5EF4-FFF2-40B4-BE49-F238E27FC236}">
                <a16:creationId xmlns:a16="http://schemas.microsoft.com/office/drawing/2014/main" id="{8A682B66-E598-A00A-3B59-A06B1FF26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31" y="3020116"/>
            <a:ext cx="1042557" cy="1042557"/>
          </a:xfrm>
          <a:prstGeom prst="rect">
            <a:avLst/>
          </a:prstGeom>
        </p:spPr>
      </p:pic>
      <p:pic>
        <p:nvPicPr>
          <p:cNvPr id="14" name="Picture 13" descr="A blue square with black border&#10;&#10;Description automatically generated">
            <a:extLst>
              <a:ext uri="{FF2B5EF4-FFF2-40B4-BE49-F238E27FC236}">
                <a16:creationId xmlns:a16="http://schemas.microsoft.com/office/drawing/2014/main" id="{6415C5EE-D688-A18C-6294-7F2C0210F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91" y="481973"/>
            <a:ext cx="1042557" cy="1042557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D7FFD032-7945-24E9-1029-49C067315225}"/>
              </a:ext>
            </a:extLst>
          </p:cNvPr>
          <p:cNvSpPr/>
          <p:nvPr/>
        </p:nvSpPr>
        <p:spPr>
          <a:xfrm>
            <a:off x="6636942" y="587573"/>
            <a:ext cx="2045110" cy="831356"/>
          </a:xfrm>
          <a:prstGeom prst="rightArrow">
            <a:avLst/>
          </a:prstGeom>
          <a:gradFill flip="none" rotWithShape="1">
            <a:gsLst>
              <a:gs pos="0">
                <a:srgbClr val="99CCFF"/>
              </a:gs>
              <a:gs pos="20000">
                <a:srgbClr val="0066FF"/>
              </a:gs>
              <a:gs pos="78000">
                <a:srgbClr val="0033CC"/>
              </a:gs>
              <a:gs pos="100000">
                <a:srgbClr val="0000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parallelize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B9D8B66-8E83-243E-CFFA-F6563D06318D}"/>
              </a:ext>
            </a:extLst>
          </p:cNvPr>
          <p:cNvSpPr/>
          <p:nvPr/>
        </p:nvSpPr>
        <p:spPr>
          <a:xfrm>
            <a:off x="3741342" y="3124825"/>
            <a:ext cx="2045110" cy="831356"/>
          </a:xfrm>
          <a:prstGeom prst="rightArrow">
            <a:avLst/>
          </a:prstGeom>
          <a:gradFill flip="none" rotWithShape="1">
            <a:gsLst>
              <a:gs pos="0">
                <a:srgbClr val="99CCFF"/>
              </a:gs>
              <a:gs pos="20000">
                <a:srgbClr val="0066FF"/>
              </a:gs>
              <a:gs pos="78000">
                <a:srgbClr val="0033CC"/>
              </a:gs>
              <a:gs pos="100000">
                <a:srgbClr val="0000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load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87C65B7-5388-DFD4-CFC3-7188F7C15CE6}"/>
              </a:ext>
            </a:extLst>
          </p:cNvPr>
          <p:cNvSpPr/>
          <p:nvPr/>
        </p:nvSpPr>
        <p:spPr>
          <a:xfrm>
            <a:off x="6636942" y="5336020"/>
            <a:ext cx="2045110" cy="831356"/>
          </a:xfrm>
          <a:prstGeom prst="rightArrow">
            <a:avLst/>
          </a:prstGeom>
          <a:gradFill flip="none" rotWithShape="1">
            <a:gsLst>
              <a:gs pos="0">
                <a:srgbClr val="99CCFF"/>
              </a:gs>
              <a:gs pos="20000">
                <a:srgbClr val="0066FF"/>
              </a:gs>
              <a:gs pos="78000">
                <a:srgbClr val="0033CC"/>
              </a:gs>
              <a:gs pos="100000">
                <a:srgbClr val="0000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transform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CB7B29-CC42-30BB-1BC9-05F583E01B27}"/>
              </a:ext>
            </a:extLst>
          </p:cNvPr>
          <p:cNvSpPr txBox="1"/>
          <p:nvPr/>
        </p:nvSpPr>
        <p:spPr>
          <a:xfrm>
            <a:off x="4058883" y="1524530"/>
            <a:ext cx="2264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“Standard” data on driver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B71985-E64F-1089-7B9F-047EE7487FA7}"/>
              </a:ext>
            </a:extLst>
          </p:cNvPr>
          <p:cNvSpPr txBox="1"/>
          <p:nvPr/>
        </p:nvSpPr>
        <p:spPr>
          <a:xfrm>
            <a:off x="1085124" y="4061782"/>
            <a:ext cx="226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S3 or HDFS</a:t>
            </a:r>
          </a:p>
        </p:txBody>
      </p:sp>
    </p:spTree>
    <p:extLst>
      <p:ext uri="{BB962C8B-B14F-4D97-AF65-F5344CB8AC3E}">
        <p14:creationId xmlns:p14="http://schemas.microsoft.com/office/powerpoint/2010/main" val="61922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2" animBg="1"/>
      <p:bldP spid="16" grpId="0" animBg="1"/>
      <p:bldP spid="16" grpId="1" animBg="1"/>
      <p:bldP spid="17" grpId="0" animBg="1"/>
      <p:bldP spid="1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D28F20-8660-37D6-ADF5-2BAA9954AD8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48000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Partitions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7CE2A6-A5DD-DE0A-A139-BF272E0374CE}"/>
              </a:ext>
            </a:extLst>
          </p:cNvPr>
          <p:cNvSpPr/>
          <p:nvPr/>
        </p:nvSpPr>
        <p:spPr>
          <a:xfrm>
            <a:off x="1508427" y="5289754"/>
            <a:ext cx="2129508" cy="4965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C5C54A-1C1E-ECC9-FC6C-DC7FB62444CD}"/>
              </a:ext>
            </a:extLst>
          </p:cNvPr>
          <p:cNvSpPr/>
          <p:nvPr/>
        </p:nvSpPr>
        <p:spPr>
          <a:xfrm>
            <a:off x="1508426" y="4827639"/>
            <a:ext cx="2129508" cy="4668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3316C-774D-5B28-5F17-9C05A6EA6E2C}"/>
              </a:ext>
            </a:extLst>
          </p:cNvPr>
          <p:cNvSpPr/>
          <p:nvPr/>
        </p:nvSpPr>
        <p:spPr>
          <a:xfrm>
            <a:off x="1508426" y="1984549"/>
            <a:ext cx="2129508" cy="28478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CEA26-A13F-6420-4D00-071C820167CB}"/>
              </a:ext>
            </a:extLst>
          </p:cNvPr>
          <p:cNvSpPr/>
          <p:nvPr/>
        </p:nvSpPr>
        <p:spPr>
          <a:xfrm>
            <a:off x="1508427" y="1969802"/>
            <a:ext cx="2129508" cy="3801733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7CDF6CA7-12D7-D6F9-BEC7-B6AFDC720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21" y="408038"/>
            <a:ext cx="1042557" cy="10425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807897-40D2-A619-A6F2-082485058584}"/>
              </a:ext>
            </a:extLst>
          </p:cNvPr>
          <p:cNvSpPr/>
          <p:nvPr/>
        </p:nvSpPr>
        <p:spPr>
          <a:xfrm>
            <a:off x="8336931" y="4495799"/>
            <a:ext cx="2129508" cy="12657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84D8D3-943E-5C07-197F-727D95A07FA7}"/>
              </a:ext>
            </a:extLst>
          </p:cNvPr>
          <p:cNvSpPr/>
          <p:nvPr/>
        </p:nvSpPr>
        <p:spPr>
          <a:xfrm>
            <a:off x="8336931" y="3247102"/>
            <a:ext cx="2129508" cy="12657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5098D2-64B2-624E-3472-753D84705AB7}"/>
              </a:ext>
            </a:extLst>
          </p:cNvPr>
          <p:cNvSpPr/>
          <p:nvPr/>
        </p:nvSpPr>
        <p:spPr>
          <a:xfrm>
            <a:off x="8336930" y="1979634"/>
            <a:ext cx="2129508" cy="1265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0BCC3E-CAAF-50B7-F8E0-B332A812C262}"/>
              </a:ext>
            </a:extLst>
          </p:cNvPr>
          <p:cNvSpPr/>
          <p:nvPr/>
        </p:nvSpPr>
        <p:spPr>
          <a:xfrm>
            <a:off x="8336931" y="1964886"/>
            <a:ext cx="2129508" cy="3801733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D28F20-8660-37D6-ADF5-2BAA9954AD8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48000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Partitions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7CE2A6-A5DD-DE0A-A139-BF272E0374CE}"/>
              </a:ext>
            </a:extLst>
          </p:cNvPr>
          <p:cNvSpPr/>
          <p:nvPr/>
        </p:nvSpPr>
        <p:spPr>
          <a:xfrm>
            <a:off x="1508427" y="5289754"/>
            <a:ext cx="2129508" cy="4965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C5C54A-1C1E-ECC9-FC6C-DC7FB62444CD}"/>
              </a:ext>
            </a:extLst>
          </p:cNvPr>
          <p:cNvSpPr/>
          <p:nvPr/>
        </p:nvSpPr>
        <p:spPr>
          <a:xfrm>
            <a:off x="1508426" y="4827639"/>
            <a:ext cx="2129508" cy="4668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3316C-774D-5B28-5F17-9C05A6EA6E2C}"/>
              </a:ext>
            </a:extLst>
          </p:cNvPr>
          <p:cNvSpPr/>
          <p:nvPr/>
        </p:nvSpPr>
        <p:spPr>
          <a:xfrm>
            <a:off x="1508426" y="1984549"/>
            <a:ext cx="2129508" cy="28478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CEA26-A13F-6420-4D00-071C820167CB}"/>
              </a:ext>
            </a:extLst>
          </p:cNvPr>
          <p:cNvSpPr/>
          <p:nvPr/>
        </p:nvSpPr>
        <p:spPr>
          <a:xfrm>
            <a:off x="1508427" y="1969802"/>
            <a:ext cx="2129508" cy="3801733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7CDF6CA7-12D7-D6F9-BEC7-B6AFDC720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21" y="408038"/>
            <a:ext cx="1042557" cy="10425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807897-40D2-A619-A6F2-082485058584}"/>
              </a:ext>
            </a:extLst>
          </p:cNvPr>
          <p:cNvSpPr/>
          <p:nvPr/>
        </p:nvSpPr>
        <p:spPr>
          <a:xfrm>
            <a:off x="8336931" y="4495799"/>
            <a:ext cx="2129508" cy="12657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84D8D3-943E-5C07-197F-727D95A07FA7}"/>
              </a:ext>
            </a:extLst>
          </p:cNvPr>
          <p:cNvSpPr/>
          <p:nvPr/>
        </p:nvSpPr>
        <p:spPr>
          <a:xfrm>
            <a:off x="8336931" y="3247102"/>
            <a:ext cx="2129508" cy="12657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5098D2-64B2-624E-3472-753D84705AB7}"/>
              </a:ext>
            </a:extLst>
          </p:cNvPr>
          <p:cNvSpPr/>
          <p:nvPr/>
        </p:nvSpPr>
        <p:spPr>
          <a:xfrm>
            <a:off x="8336930" y="1979634"/>
            <a:ext cx="2129508" cy="1265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0BCC3E-CAAF-50B7-F8E0-B332A812C262}"/>
              </a:ext>
            </a:extLst>
          </p:cNvPr>
          <p:cNvSpPr/>
          <p:nvPr/>
        </p:nvSpPr>
        <p:spPr>
          <a:xfrm>
            <a:off x="8336931" y="1964886"/>
            <a:ext cx="2129508" cy="3801733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D71A80-AC85-3E0B-B5E8-0C2A4AED16AE}"/>
              </a:ext>
            </a:extLst>
          </p:cNvPr>
          <p:cNvSpPr/>
          <p:nvPr/>
        </p:nvSpPr>
        <p:spPr>
          <a:xfrm>
            <a:off x="2005780" y="816077"/>
            <a:ext cx="8091948" cy="5633885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rgbClr val="00007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986899AE-FD8C-4DF3-363C-3B31DA667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35" y="4378383"/>
            <a:ext cx="1042557" cy="1042557"/>
          </a:xfrm>
          <a:prstGeom prst="rect">
            <a:avLst/>
          </a:prstGeom>
        </p:spPr>
      </p:pic>
      <p:pic>
        <p:nvPicPr>
          <p:cNvPr id="14" name="Picture 13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980DB6FC-0D4E-FB7A-5995-5FA295E4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544" y="1767165"/>
            <a:ext cx="1042557" cy="1042557"/>
          </a:xfrm>
          <a:prstGeom prst="rect">
            <a:avLst/>
          </a:prstGeom>
        </p:spPr>
      </p:pic>
      <p:pic>
        <p:nvPicPr>
          <p:cNvPr id="15" name="Picture 14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36EA70F4-7D52-5CD1-D62D-2CC59C807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544" y="4378384"/>
            <a:ext cx="1042557" cy="1042557"/>
          </a:xfrm>
          <a:prstGeom prst="rect">
            <a:avLst/>
          </a:prstGeom>
        </p:spPr>
      </p:pic>
      <p:pic>
        <p:nvPicPr>
          <p:cNvPr id="16" name="Picture 15" descr="A blue paper with a yellow arrow and a black background&#10;&#10;Description automatically generated">
            <a:extLst>
              <a:ext uri="{FF2B5EF4-FFF2-40B4-BE49-F238E27FC236}">
                <a16:creationId xmlns:a16="http://schemas.microsoft.com/office/drawing/2014/main" id="{1B0A414E-8C0E-D54B-1686-3FA9C5E69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64" y="1798128"/>
            <a:ext cx="1042557" cy="1042557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EE49E048-6FDB-DB11-4186-F6E78D07E3CA}"/>
              </a:ext>
            </a:extLst>
          </p:cNvPr>
          <p:cNvSpPr/>
          <p:nvPr/>
        </p:nvSpPr>
        <p:spPr>
          <a:xfrm>
            <a:off x="4991187" y="1858634"/>
            <a:ext cx="2045110" cy="831356"/>
          </a:xfrm>
          <a:prstGeom prst="rightArrow">
            <a:avLst/>
          </a:prstGeom>
          <a:gradFill flip="none" rotWithShape="1">
            <a:gsLst>
              <a:gs pos="0">
                <a:srgbClr val="99CCFF"/>
              </a:gs>
              <a:gs pos="20000">
                <a:srgbClr val="0066FF"/>
              </a:gs>
              <a:gs pos="78000">
                <a:srgbClr val="0033CC"/>
              </a:gs>
              <a:gs pos="100000">
                <a:srgbClr val="0000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load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1110193-C4B1-DE16-8616-C10A0DC0E24D}"/>
              </a:ext>
            </a:extLst>
          </p:cNvPr>
          <p:cNvSpPr/>
          <p:nvPr/>
        </p:nvSpPr>
        <p:spPr>
          <a:xfrm>
            <a:off x="4991187" y="4483983"/>
            <a:ext cx="2045110" cy="831356"/>
          </a:xfrm>
          <a:prstGeom prst="rightArrow">
            <a:avLst/>
          </a:prstGeom>
          <a:gradFill flip="none" rotWithShape="1">
            <a:gsLst>
              <a:gs pos="0">
                <a:srgbClr val="99CCFF"/>
              </a:gs>
              <a:gs pos="20000">
                <a:srgbClr val="0066FF"/>
              </a:gs>
              <a:gs pos="78000">
                <a:srgbClr val="0033CC"/>
              </a:gs>
              <a:gs pos="100000">
                <a:srgbClr val="0000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transform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8DF377-61FB-E676-875E-3A4A675084FA}"/>
              </a:ext>
            </a:extLst>
          </p:cNvPr>
          <p:cNvSpPr txBox="1"/>
          <p:nvPr/>
        </p:nvSpPr>
        <p:spPr>
          <a:xfrm>
            <a:off x="2547657" y="2839794"/>
            <a:ext cx="226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S3 or HDFS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116884-3546-4031-2BD3-F0658332054D}"/>
              </a:ext>
            </a:extLst>
          </p:cNvPr>
          <p:cNvSpPr txBox="1"/>
          <p:nvPr/>
        </p:nvSpPr>
        <p:spPr>
          <a:xfrm>
            <a:off x="4398027" y="913930"/>
            <a:ext cx="339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Partitions inherited</a:t>
            </a:r>
          </a:p>
        </p:txBody>
      </p:sp>
    </p:spTree>
    <p:extLst>
      <p:ext uri="{BB962C8B-B14F-4D97-AF65-F5344CB8AC3E}">
        <p14:creationId xmlns:p14="http://schemas.microsoft.com/office/powerpoint/2010/main" val="10081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D28F20-8660-37D6-ADF5-2BAA9954AD8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48000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Partitions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7CE2A6-A5DD-DE0A-A139-BF272E0374CE}"/>
              </a:ext>
            </a:extLst>
          </p:cNvPr>
          <p:cNvSpPr/>
          <p:nvPr/>
        </p:nvSpPr>
        <p:spPr>
          <a:xfrm>
            <a:off x="1508427" y="5289754"/>
            <a:ext cx="2129508" cy="4965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C5C54A-1C1E-ECC9-FC6C-DC7FB62444CD}"/>
              </a:ext>
            </a:extLst>
          </p:cNvPr>
          <p:cNvSpPr/>
          <p:nvPr/>
        </p:nvSpPr>
        <p:spPr>
          <a:xfrm>
            <a:off x="1508426" y="4827639"/>
            <a:ext cx="2129508" cy="4668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3316C-774D-5B28-5F17-9C05A6EA6E2C}"/>
              </a:ext>
            </a:extLst>
          </p:cNvPr>
          <p:cNvSpPr/>
          <p:nvPr/>
        </p:nvSpPr>
        <p:spPr>
          <a:xfrm>
            <a:off x="1508426" y="1984549"/>
            <a:ext cx="2129508" cy="28478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CEA26-A13F-6420-4D00-071C820167CB}"/>
              </a:ext>
            </a:extLst>
          </p:cNvPr>
          <p:cNvSpPr/>
          <p:nvPr/>
        </p:nvSpPr>
        <p:spPr>
          <a:xfrm>
            <a:off x="1508427" y="1969802"/>
            <a:ext cx="2129508" cy="3801733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7CDF6CA7-12D7-D6F9-BEC7-B6AFDC720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21" y="408038"/>
            <a:ext cx="1042557" cy="10425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807897-40D2-A619-A6F2-082485058584}"/>
              </a:ext>
            </a:extLst>
          </p:cNvPr>
          <p:cNvSpPr/>
          <p:nvPr/>
        </p:nvSpPr>
        <p:spPr>
          <a:xfrm>
            <a:off x="8336931" y="4495799"/>
            <a:ext cx="2129508" cy="12657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84D8D3-943E-5C07-197F-727D95A07FA7}"/>
              </a:ext>
            </a:extLst>
          </p:cNvPr>
          <p:cNvSpPr/>
          <p:nvPr/>
        </p:nvSpPr>
        <p:spPr>
          <a:xfrm>
            <a:off x="8336931" y="3247102"/>
            <a:ext cx="2129508" cy="12657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5098D2-64B2-624E-3472-753D84705AB7}"/>
              </a:ext>
            </a:extLst>
          </p:cNvPr>
          <p:cNvSpPr/>
          <p:nvPr/>
        </p:nvSpPr>
        <p:spPr>
          <a:xfrm>
            <a:off x="8336930" y="1979634"/>
            <a:ext cx="2129508" cy="1265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0BCC3E-CAAF-50B7-F8E0-B332A812C262}"/>
              </a:ext>
            </a:extLst>
          </p:cNvPr>
          <p:cNvSpPr/>
          <p:nvPr/>
        </p:nvSpPr>
        <p:spPr>
          <a:xfrm>
            <a:off x="8336931" y="1964886"/>
            <a:ext cx="2129508" cy="3801733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20FAFC3-8802-8E04-23FA-E00ED272FB43}"/>
              </a:ext>
            </a:extLst>
          </p:cNvPr>
          <p:cNvSpPr/>
          <p:nvPr/>
        </p:nvSpPr>
        <p:spPr>
          <a:xfrm>
            <a:off x="4821445" y="2705409"/>
            <a:ext cx="2549107" cy="1447181"/>
          </a:xfrm>
          <a:prstGeom prst="rightArrow">
            <a:avLst/>
          </a:prstGeom>
          <a:gradFill flip="none" rotWithShape="1">
            <a:gsLst>
              <a:gs pos="0">
                <a:srgbClr val="99CCFF"/>
              </a:gs>
              <a:gs pos="20000">
                <a:srgbClr val="0066FF"/>
              </a:gs>
              <a:gs pos="78000">
                <a:srgbClr val="0033CC"/>
              </a:gs>
              <a:gs pos="100000">
                <a:srgbClr val="0000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/>
              <a:t>partitionBy</a:t>
            </a:r>
            <a:r>
              <a:rPr lang="en-US" sz="2400" i="1" dirty="0"/>
              <a:t>()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887237-20E2-602D-B30E-8BD5F04D9D57}"/>
              </a:ext>
            </a:extLst>
          </p:cNvPr>
          <p:cNvSpPr txBox="1"/>
          <p:nvPr/>
        </p:nvSpPr>
        <p:spPr>
          <a:xfrm>
            <a:off x="391615" y="6000867"/>
            <a:ext cx="226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partition size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4A751E-1CC6-9676-8922-B3CE5F859E09}"/>
              </a:ext>
            </a:extLst>
          </p:cNvPr>
          <p:cNvSpPr txBox="1"/>
          <p:nvPr/>
        </p:nvSpPr>
        <p:spPr>
          <a:xfrm>
            <a:off x="5830360" y="4313913"/>
            <a:ext cx="237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causes shuffle</a:t>
            </a:r>
          </a:p>
        </p:txBody>
      </p:sp>
    </p:spTree>
    <p:extLst>
      <p:ext uri="{BB962C8B-B14F-4D97-AF65-F5344CB8AC3E}">
        <p14:creationId xmlns:p14="http://schemas.microsoft.com/office/powerpoint/2010/main" val="181798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D28F20-8660-37D6-ADF5-2BAA9954AD8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93574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Transformations</a:t>
            </a:r>
          </a:p>
        </p:txBody>
      </p:sp>
      <p:pic>
        <p:nvPicPr>
          <p:cNvPr id="4" name="Picture 3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48F7956F-0436-06F1-DB53-6CE5D74E4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15" y="294797"/>
            <a:ext cx="1042557" cy="1042557"/>
          </a:xfrm>
          <a:prstGeom prst="rect">
            <a:avLst/>
          </a:prstGeom>
        </p:spPr>
      </p:pic>
      <p:pic>
        <p:nvPicPr>
          <p:cNvPr id="5" name="Picture 4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0E92DB88-9C89-F1AC-ACA1-4D05DD083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5" y="294798"/>
            <a:ext cx="1042557" cy="104255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6E7A6F8-A1C1-FC2C-CD46-A0DBA2467429}"/>
              </a:ext>
            </a:extLst>
          </p:cNvPr>
          <p:cNvSpPr/>
          <p:nvPr/>
        </p:nvSpPr>
        <p:spPr>
          <a:xfrm>
            <a:off x="8200270" y="400399"/>
            <a:ext cx="2045110" cy="831356"/>
          </a:xfrm>
          <a:prstGeom prst="rightArrow">
            <a:avLst/>
          </a:prstGeom>
          <a:gradFill flip="none" rotWithShape="1">
            <a:gsLst>
              <a:gs pos="0">
                <a:srgbClr val="99CCFF"/>
              </a:gs>
              <a:gs pos="20000">
                <a:srgbClr val="0066FF"/>
              </a:gs>
              <a:gs pos="78000">
                <a:srgbClr val="0033CC"/>
              </a:gs>
              <a:gs pos="100000">
                <a:srgbClr val="0000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transform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17B7B-1269-80ED-06B0-00179CA6B1CA}"/>
              </a:ext>
            </a:extLst>
          </p:cNvPr>
          <p:cNvSpPr txBox="1"/>
          <p:nvPr/>
        </p:nvSpPr>
        <p:spPr>
          <a:xfrm>
            <a:off x="8558474" y="2161997"/>
            <a:ext cx="34794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dirty="0"/>
              <a:t>map(</a:t>
            </a:r>
            <a:r>
              <a:rPr lang="en-US" sz="2800" i="1" dirty="0" err="1"/>
              <a:t>func</a:t>
            </a:r>
            <a:r>
              <a:rPr lang="en-US" sz="2800" i="1" dirty="0"/>
              <a:t>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dirty="0" err="1"/>
              <a:t>reduceByKey</a:t>
            </a:r>
            <a:r>
              <a:rPr lang="en-US" sz="2800" i="1" dirty="0"/>
              <a:t>(</a:t>
            </a:r>
            <a:r>
              <a:rPr lang="en-US" sz="2800" i="1" dirty="0" err="1"/>
              <a:t>func</a:t>
            </a:r>
            <a:r>
              <a:rPr lang="en-US" sz="2800" i="1" dirty="0"/>
              <a:t>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dirty="0" err="1"/>
              <a:t>groupByKey</a:t>
            </a:r>
            <a:r>
              <a:rPr lang="en-US" sz="2800" i="1" dirty="0"/>
              <a:t>()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dirty="0"/>
              <a:t>filter(</a:t>
            </a:r>
            <a:r>
              <a:rPr lang="en-US" sz="2800" i="1" dirty="0" err="1"/>
              <a:t>func</a:t>
            </a:r>
            <a:r>
              <a:rPr lang="en-US" sz="2800" i="1" dirty="0"/>
              <a:t>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i="1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i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dirty="0"/>
              <a:t>union(RDD)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dirty="0"/>
              <a:t>intersection(RDD)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dirty="0"/>
              <a:t>cartesian(RDD)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dirty="0"/>
              <a:t>…</a:t>
            </a:r>
          </a:p>
        </p:txBody>
      </p:sp>
      <p:pic>
        <p:nvPicPr>
          <p:cNvPr id="11" name="Picture 10" descr="A computer code with text&#10;&#10;Description automatically generated with medium confidence">
            <a:extLst>
              <a:ext uri="{FF2B5EF4-FFF2-40B4-BE49-F238E27FC236}">
                <a16:creationId xmlns:a16="http://schemas.microsoft.com/office/drawing/2014/main" id="{4795AFA2-1479-ACD6-F4E9-3E9920D59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46496"/>
            <a:ext cx="8558474" cy="1970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548ACC-AFAA-4C5C-786F-19A498517B19}"/>
              </a:ext>
            </a:extLst>
          </p:cNvPr>
          <p:cNvSpPr txBox="1"/>
          <p:nvPr/>
        </p:nvSpPr>
        <p:spPr>
          <a:xfrm>
            <a:off x="3633527" y="1723522"/>
            <a:ext cx="149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Load file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5E13E1-2AFC-E738-C41F-F4E65A63A6B9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2959510" y="2246742"/>
            <a:ext cx="1423473" cy="158783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646D23B-0220-9A84-AD97-E424DF96A7EF}"/>
              </a:ext>
            </a:extLst>
          </p:cNvPr>
          <p:cNvCxnSpPr>
            <a:cxnSpLocks/>
          </p:cNvCxnSpPr>
          <p:nvPr/>
        </p:nvCxnSpPr>
        <p:spPr>
          <a:xfrm flipH="1">
            <a:off x="6282813" y="2500703"/>
            <a:ext cx="2359742" cy="166817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F21E91-7075-4ACE-5162-215C33F08119}"/>
              </a:ext>
            </a:extLst>
          </p:cNvPr>
          <p:cNvCxnSpPr>
            <a:cxnSpLocks/>
          </p:cNvCxnSpPr>
          <p:nvPr/>
        </p:nvCxnSpPr>
        <p:spPr>
          <a:xfrm flipH="1">
            <a:off x="6794090" y="2880852"/>
            <a:ext cx="1848465" cy="165110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85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uiExpand="1" build="allAtOnce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D28F20-8660-37D6-ADF5-2BAA9954AD8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93574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Transformations</a:t>
            </a:r>
          </a:p>
        </p:txBody>
      </p:sp>
      <p:pic>
        <p:nvPicPr>
          <p:cNvPr id="8" name="Picture 7" descr="A computer code with text&#10;&#10;Description automatically generated with medium confidence">
            <a:extLst>
              <a:ext uri="{FF2B5EF4-FFF2-40B4-BE49-F238E27FC236}">
                <a16:creationId xmlns:a16="http://schemas.microsoft.com/office/drawing/2014/main" id="{737785ED-C961-E8B2-2219-7C176FD16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934"/>
            <a:ext cx="11585869" cy="26071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789ACB-74E2-D68A-3E30-9F1AA9657E0C}"/>
              </a:ext>
            </a:extLst>
          </p:cNvPr>
          <p:cNvSpPr txBox="1"/>
          <p:nvPr/>
        </p:nvSpPr>
        <p:spPr>
          <a:xfrm>
            <a:off x="3792576" y="292857"/>
            <a:ext cx="161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Are Lazy</a:t>
            </a:r>
          </a:p>
        </p:txBody>
      </p:sp>
      <p:pic>
        <p:nvPicPr>
          <p:cNvPr id="14" name="Picture 13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26DF8893-4AD3-9CD5-C42A-1915B9749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6" y="3832123"/>
            <a:ext cx="1003230" cy="1003230"/>
          </a:xfrm>
          <a:prstGeom prst="rect">
            <a:avLst/>
          </a:prstGeom>
        </p:spPr>
      </p:pic>
      <p:pic>
        <p:nvPicPr>
          <p:cNvPr id="15" name="Picture 14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44A660DF-9BE1-A53A-A467-575618740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25" y="4745836"/>
            <a:ext cx="1003230" cy="1003230"/>
          </a:xfrm>
          <a:prstGeom prst="rect">
            <a:avLst/>
          </a:prstGeom>
        </p:spPr>
      </p:pic>
      <p:pic>
        <p:nvPicPr>
          <p:cNvPr id="16" name="Picture 15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BE10873F-BE5D-7D83-DE5F-DDCA674A0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6" y="5508523"/>
            <a:ext cx="1003230" cy="1003230"/>
          </a:xfrm>
          <a:prstGeom prst="rect">
            <a:avLst/>
          </a:prstGeom>
        </p:spPr>
      </p:pic>
      <p:pic>
        <p:nvPicPr>
          <p:cNvPr id="17" name="Picture 16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EB02480C-8B66-26C4-7840-489E0A17E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51" y="4745836"/>
            <a:ext cx="1003230" cy="1003230"/>
          </a:xfrm>
          <a:prstGeom prst="rect">
            <a:avLst/>
          </a:prstGeom>
        </p:spPr>
      </p:pic>
      <p:pic>
        <p:nvPicPr>
          <p:cNvPr id="19" name="Picture 18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D735ED98-B6C2-323C-7C4B-5D7F7DCE2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077" y="4745836"/>
            <a:ext cx="1003230" cy="10032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28C63-D3DC-D761-3749-18B2AE7F117E}"/>
              </a:ext>
            </a:extLst>
          </p:cNvPr>
          <p:cNvSpPr txBox="1"/>
          <p:nvPr/>
        </p:nvSpPr>
        <p:spPr>
          <a:xfrm>
            <a:off x="525358" y="4835353"/>
            <a:ext cx="1132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C2A5C8-7917-F631-7CC1-2CFE8CA72D68}"/>
              </a:ext>
            </a:extLst>
          </p:cNvPr>
          <p:cNvSpPr txBox="1"/>
          <p:nvPr/>
        </p:nvSpPr>
        <p:spPr>
          <a:xfrm>
            <a:off x="256675" y="6400093"/>
            <a:ext cx="166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dictionary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E3F21A-C56E-481C-A96E-DDA128E3FB75}"/>
              </a:ext>
            </a:extLst>
          </p:cNvPr>
          <p:cNvSpPr txBox="1"/>
          <p:nvPr/>
        </p:nvSpPr>
        <p:spPr>
          <a:xfrm>
            <a:off x="2905208" y="5676011"/>
            <a:ext cx="1226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english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9BA108-BBA7-CDD2-EA12-E816E9478306}"/>
              </a:ext>
            </a:extLst>
          </p:cNvPr>
          <p:cNvSpPr txBox="1"/>
          <p:nvPr/>
        </p:nvSpPr>
        <p:spPr>
          <a:xfrm>
            <a:off x="5076741" y="5676011"/>
            <a:ext cx="220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english_pairs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CE0F40-84B1-55F3-6F97-0B0E9C467DFD}"/>
              </a:ext>
            </a:extLst>
          </p:cNvPr>
          <p:cNvSpPr txBox="1"/>
          <p:nvPr/>
        </p:nvSpPr>
        <p:spPr>
          <a:xfrm>
            <a:off x="7642262" y="5676011"/>
            <a:ext cx="239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english_counts</a:t>
            </a:r>
            <a:endParaRPr lang="en-US" sz="28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2C84EE-B9B5-BD55-878B-B4839CDBA325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1593166" y="4333738"/>
            <a:ext cx="1423659" cy="913713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130151F-B256-B0C7-9701-6C87D2B1E488}"/>
              </a:ext>
            </a:extLst>
          </p:cNvPr>
          <p:cNvCxnSpPr>
            <a:cxnSpLocks/>
            <a:stCxn id="16" idx="3"/>
            <a:endCxn id="15" idx="1"/>
          </p:cNvCxnSpPr>
          <p:nvPr/>
        </p:nvCxnSpPr>
        <p:spPr>
          <a:xfrm flipV="1">
            <a:off x="1593166" y="5247451"/>
            <a:ext cx="1423659" cy="762687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FF330E5-7AC1-2C3B-CE79-AA5DF16B3012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4020055" y="5247451"/>
            <a:ext cx="1656396" cy="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0B2402E-C1B5-788C-77F5-E317EC031D26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6679681" y="5247451"/>
            <a:ext cx="1656396" cy="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69B98245-0EBC-7404-7BC1-EAF625A1D5EE}"/>
              </a:ext>
            </a:extLst>
          </p:cNvPr>
          <p:cNvSpPr/>
          <p:nvPr/>
        </p:nvSpPr>
        <p:spPr>
          <a:xfrm>
            <a:off x="0" y="2703871"/>
            <a:ext cx="11867535" cy="108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FAEC172-3356-AF7F-2024-0C92E182FDE2}"/>
              </a:ext>
            </a:extLst>
          </p:cNvPr>
          <p:cNvSpPr/>
          <p:nvPr/>
        </p:nvSpPr>
        <p:spPr>
          <a:xfrm>
            <a:off x="0" y="1952842"/>
            <a:ext cx="11867535" cy="108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0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5" grpId="0"/>
      <p:bldP spid="49" grpId="0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D28F20-8660-37D6-ADF5-2BAA9954AD8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93574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Transformations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789ACB-74E2-D68A-3E30-9F1AA9657E0C}"/>
              </a:ext>
            </a:extLst>
          </p:cNvPr>
          <p:cNvSpPr txBox="1"/>
          <p:nvPr/>
        </p:nvSpPr>
        <p:spPr>
          <a:xfrm>
            <a:off x="3792576" y="292857"/>
            <a:ext cx="161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Are Lazy</a:t>
            </a:r>
          </a:p>
        </p:txBody>
      </p:sp>
      <p:pic>
        <p:nvPicPr>
          <p:cNvPr id="14" name="Picture 13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26DF8893-4AD3-9CD5-C42A-1915B9749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10" y="708428"/>
            <a:ext cx="1003230" cy="1003230"/>
          </a:xfrm>
          <a:prstGeom prst="rect">
            <a:avLst/>
          </a:prstGeom>
        </p:spPr>
      </p:pic>
      <p:pic>
        <p:nvPicPr>
          <p:cNvPr id="15" name="Picture 14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44A660DF-9BE1-A53A-A467-575618740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99" y="1622141"/>
            <a:ext cx="1003230" cy="1003230"/>
          </a:xfrm>
          <a:prstGeom prst="rect">
            <a:avLst/>
          </a:prstGeom>
        </p:spPr>
      </p:pic>
      <p:pic>
        <p:nvPicPr>
          <p:cNvPr id="16" name="Picture 15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BE10873F-BE5D-7D83-DE5F-DDCA674A0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10" y="2384828"/>
            <a:ext cx="1003230" cy="1003230"/>
          </a:xfrm>
          <a:prstGeom prst="rect">
            <a:avLst/>
          </a:prstGeom>
        </p:spPr>
      </p:pic>
      <p:pic>
        <p:nvPicPr>
          <p:cNvPr id="17" name="Picture 16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EB02480C-8B66-26C4-7840-489E0A17E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25" y="1622141"/>
            <a:ext cx="1003230" cy="1003230"/>
          </a:xfrm>
          <a:prstGeom prst="rect">
            <a:avLst/>
          </a:prstGeom>
        </p:spPr>
      </p:pic>
      <p:pic>
        <p:nvPicPr>
          <p:cNvPr id="19" name="Picture 18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D735ED98-B6C2-323C-7C4B-5D7F7DCE2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651" y="1622141"/>
            <a:ext cx="1003230" cy="10032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28C63-D3DC-D761-3749-18B2AE7F117E}"/>
              </a:ext>
            </a:extLst>
          </p:cNvPr>
          <p:cNvSpPr txBox="1"/>
          <p:nvPr/>
        </p:nvSpPr>
        <p:spPr>
          <a:xfrm>
            <a:off x="1370932" y="1711658"/>
            <a:ext cx="1132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C2A5C8-7917-F631-7CC1-2CFE8CA72D68}"/>
              </a:ext>
            </a:extLst>
          </p:cNvPr>
          <p:cNvSpPr txBox="1"/>
          <p:nvPr/>
        </p:nvSpPr>
        <p:spPr>
          <a:xfrm>
            <a:off x="1102249" y="3388058"/>
            <a:ext cx="166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dictionary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E3F21A-C56E-481C-A96E-DDA128E3FB75}"/>
              </a:ext>
            </a:extLst>
          </p:cNvPr>
          <p:cNvSpPr txBox="1"/>
          <p:nvPr/>
        </p:nvSpPr>
        <p:spPr>
          <a:xfrm>
            <a:off x="3750782" y="2552316"/>
            <a:ext cx="1226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english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9BA108-BBA7-CDD2-EA12-E816E9478306}"/>
              </a:ext>
            </a:extLst>
          </p:cNvPr>
          <p:cNvSpPr txBox="1"/>
          <p:nvPr/>
        </p:nvSpPr>
        <p:spPr>
          <a:xfrm>
            <a:off x="5922315" y="2552316"/>
            <a:ext cx="220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english_pairs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CE0F40-84B1-55F3-6F97-0B0E9C467DFD}"/>
              </a:ext>
            </a:extLst>
          </p:cNvPr>
          <p:cNvSpPr txBox="1"/>
          <p:nvPr/>
        </p:nvSpPr>
        <p:spPr>
          <a:xfrm>
            <a:off x="8487836" y="2552316"/>
            <a:ext cx="239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english_counts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873DB1-A484-A29E-55D4-8CA53BEB8C3A}"/>
              </a:ext>
            </a:extLst>
          </p:cNvPr>
          <p:cNvSpPr txBox="1"/>
          <p:nvPr/>
        </p:nvSpPr>
        <p:spPr>
          <a:xfrm>
            <a:off x="2438740" y="5235859"/>
            <a:ext cx="1615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DAG is created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BF8D8F-ED23-8F8E-FE9A-F7FCC20113C6}"/>
              </a:ext>
            </a:extLst>
          </p:cNvPr>
          <p:cNvSpPr txBox="1"/>
          <p:nvPr/>
        </p:nvSpPr>
        <p:spPr>
          <a:xfrm>
            <a:off x="9330227" y="4582542"/>
            <a:ext cx="1312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Actions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2C84EE-B9B5-BD55-878B-B4839CDBA325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2438740" y="1210043"/>
            <a:ext cx="1423659" cy="913713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130151F-B256-B0C7-9701-6C87D2B1E488}"/>
              </a:ext>
            </a:extLst>
          </p:cNvPr>
          <p:cNvCxnSpPr>
            <a:cxnSpLocks/>
            <a:stCxn id="16" idx="3"/>
            <a:endCxn id="15" idx="1"/>
          </p:cNvCxnSpPr>
          <p:nvPr/>
        </p:nvCxnSpPr>
        <p:spPr>
          <a:xfrm flipV="1">
            <a:off x="2438740" y="2123756"/>
            <a:ext cx="1423659" cy="762687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FF330E5-7AC1-2C3B-CE79-AA5DF16B3012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4865629" y="2123756"/>
            <a:ext cx="1656396" cy="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0B2402E-C1B5-788C-77F5-E317EC031D26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7525255" y="2123756"/>
            <a:ext cx="1656396" cy="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4E05111-D99D-F500-9891-EA4F789A5498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3246323" y="3563207"/>
            <a:ext cx="2308903" cy="1672652"/>
          </a:xfrm>
          <a:prstGeom prst="straightConnector1">
            <a:avLst/>
          </a:prstGeom>
          <a:ln>
            <a:solidFill>
              <a:srgbClr val="00007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725684F-7ED0-DFAA-A113-D9FEA19E5CD0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8818780" y="3444115"/>
            <a:ext cx="1167469" cy="1138427"/>
          </a:xfrm>
          <a:prstGeom prst="straightConnector1">
            <a:avLst/>
          </a:prstGeom>
          <a:ln>
            <a:solidFill>
              <a:srgbClr val="00007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3D7CB87-BD1A-AC2C-EBE5-503E0027F0F8}"/>
              </a:ext>
            </a:extLst>
          </p:cNvPr>
          <p:cNvSpPr txBox="1"/>
          <p:nvPr/>
        </p:nvSpPr>
        <p:spPr>
          <a:xfrm>
            <a:off x="9367965" y="280177"/>
            <a:ext cx="2777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toDebugString</a:t>
            </a:r>
            <a:r>
              <a:rPr lang="en-US" sz="2800" i="1" dirty="0"/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B3A061-CE6E-6024-75B6-02E671079751}"/>
              </a:ext>
            </a:extLst>
          </p:cNvPr>
          <p:cNvSpPr txBox="1"/>
          <p:nvPr/>
        </p:nvSpPr>
        <p:spPr>
          <a:xfrm>
            <a:off x="5431514" y="5694853"/>
            <a:ext cx="2410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DAG is copied between nodes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CAC4B8-993E-09BF-9406-E683BCB2106D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6636776" y="3563207"/>
            <a:ext cx="383456" cy="2131646"/>
          </a:xfrm>
          <a:prstGeom prst="straightConnector1">
            <a:avLst/>
          </a:prstGeom>
          <a:ln>
            <a:solidFill>
              <a:srgbClr val="00007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4825F5D-B175-3193-47DC-68CB36318DD9}"/>
              </a:ext>
            </a:extLst>
          </p:cNvPr>
          <p:cNvSpPr txBox="1"/>
          <p:nvPr/>
        </p:nvSpPr>
        <p:spPr>
          <a:xfrm>
            <a:off x="8458586" y="5105762"/>
            <a:ext cx="3268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is partitioned, sent to Executors</a:t>
            </a:r>
          </a:p>
        </p:txBody>
      </p:sp>
    </p:spTree>
    <p:extLst>
      <p:ext uri="{BB962C8B-B14F-4D97-AF65-F5344CB8AC3E}">
        <p14:creationId xmlns:p14="http://schemas.microsoft.com/office/powerpoint/2010/main" val="2391707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0" grpId="0"/>
      <p:bldP spid="11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D28F20-8660-37D6-ADF5-2BAA9954AD8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48000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Actions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A777C-264B-79BF-2FCE-D67F89129766}"/>
              </a:ext>
            </a:extLst>
          </p:cNvPr>
          <p:cNvSpPr txBox="1"/>
          <p:nvPr/>
        </p:nvSpPr>
        <p:spPr>
          <a:xfrm>
            <a:off x="1435509" y="1385248"/>
            <a:ext cx="34794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dirty="0"/>
              <a:t>Count()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i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dirty="0"/>
              <a:t>First()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dirty="0"/>
              <a:t>Take(num)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i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dirty="0"/>
              <a:t>Collect()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i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dirty="0"/>
              <a:t>foreach(</a:t>
            </a:r>
            <a:r>
              <a:rPr lang="en-US" sz="2800" i="1" dirty="0" err="1"/>
              <a:t>func</a:t>
            </a:r>
            <a:r>
              <a:rPr lang="en-US" sz="2800" i="1" dirty="0"/>
              <a:t>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i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dirty="0" err="1"/>
              <a:t>saveAsTextFile</a:t>
            </a:r>
            <a:r>
              <a:rPr lang="en-US" sz="2800" i="1" dirty="0"/>
              <a:t>(file)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dirty="0"/>
              <a:t>…</a:t>
            </a:r>
          </a:p>
        </p:txBody>
      </p:sp>
      <p:pic>
        <p:nvPicPr>
          <p:cNvPr id="5" name="Picture 4" descr="A fire swirls in the dark&#10;&#10;Description automatically generated">
            <a:extLst>
              <a:ext uri="{FF2B5EF4-FFF2-40B4-BE49-F238E27FC236}">
                <a16:creationId xmlns:a16="http://schemas.microsoft.com/office/drawing/2014/main" id="{DE4CD227-A6B9-1306-2D6D-37F2EEB2B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68" y="0"/>
            <a:ext cx="4574232" cy="6858000"/>
          </a:xfrm>
          <a:prstGeom prst="rect">
            <a:avLst/>
          </a:prstGeom>
          <a:effectLst>
            <a:outerShdw blurRad="88900" dist="63500" dir="10800000" algn="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138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D28F20-8660-37D6-ADF5-2BAA9954AD8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48000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Persistence</a:t>
            </a:r>
          </a:p>
        </p:txBody>
      </p:sp>
      <p:pic>
        <p:nvPicPr>
          <p:cNvPr id="2" name="Picture 1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9E3F0B01-763E-1D60-5A5A-FB2186F9D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71" y="1966958"/>
            <a:ext cx="1003230" cy="1003230"/>
          </a:xfrm>
          <a:prstGeom prst="rect">
            <a:avLst/>
          </a:prstGeom>
        </p:spPr>
      </p:pic>
      <p:pic>
        <p:nvPicPr>
          <p:cNvPr id="4" name="Picture 3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BF53E33F-BC27-CD71-2A8A-B3D75C329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60" y="2880671"/>
            <a:ext cx="1003230" cy="1003230"/>
          </a:xfrm>
          <a:prstGeom prst="rect">
            <a:avLst/>
          </a:prstGeom>
        </p:spPr>
      </p:pic>
      <p:pic>
        <p:nvPicPr>
          <p:cNvPr id="5" name="Picture 4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ECE4A70C-AE82-9A71-0CEB-1DA948BFC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71" y="3643358"/>
            <a:ext cx="1003230" cy="1003230"/>
          </a:xfrm>
          <a:prstGeom prst="rect">
            <a:avLst/>
          </a:prstGeom>
        </p:spPr>
      </p:pic>
      <p:pic>
        <p:nvPicPr>
          <p:cNvPr id="6" name="Picture 5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725858A2-0D2E-9A53-D609-992B0917F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86" y="2880671"/>
            <a:ext cx="1003230" cy="1003230"/>
          </a:xfrm>
          <a:prstGeom prst="rect">
            <a:avLst/>
          </a:prstGeom>
        </p:spPr>
      </p:pic>
      <p:pic>
        <p:nvPicPr>
          <p:cNvPr id="7" name="Picture 6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D6833C26-72E5-F65B-AA6D-1D27DC0C4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2" y="2880671"/>
            <a:ext cx="1003230" cy="1003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E51A3D-4BF9-97F6-2D65-E67152628352}"/>
              </a:ext>
            </a:extLst>
          </p:cNvPr>
          <p:cNvSpPr txBox="1"/>
          <p:nvPr/>
        </p:nvSpPr>
        <p:spPr>
          <a:xfrm>
            <a:off x="1420093" y="2970188"/>
            <a:ext cx="1132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EAE9A-5BF3-C8D8-2BF7-E6676D549C2B}"/>
              </a:ext>
            </a:extLst>
          </p:cNvPr>
          <p:cNvSpPr txBox="1"/>
          <p:nvPr/>
        </p:nvSpPr>
        <p:spPr>
          <a:xfrm>
            <a:off x="1151410" y="4646588"/>
            <a:ext cx="166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dictionary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4AA0D-AD3C-7FC6-1313-493C47B030F1}"/>
              </a:ext>
            </a:extLst>
          </p:cNvPr>
          <p:cNvSpPr txBox="1"/>
          <p:nvPr/>
        </p:nvSpPr>
        <p:spPr>
          <a:xfrm>
            <a:off x="3799943" y="3810846"/>
            <a:ext cx="1226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english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7922F1-02DC-9860-3E91-57978E5E9400}"/>
              </a:ext>
            </a:extLst>
          </p:cNvPr>
          <p:cNvSpPr txBox="1"/>
          <p:nvPr/>
        </p:nvSpPr>
        <p:spPr>
          <a:xfrm>
            <a:off x="5971476" y="3810846"/>
            <a:ext cx="220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english_pairs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95BB99-FA65-320A-8E95-5B0117795D98}"/>
              </a:ext>
            </a:extLst>
          </p:cNvPr>
          <p:cNvSpPr txBox="1"/>
          <p:nvPr/>
        </p:nvSpPr>
        <p:spPr>
          <a:xfrm>
            <a:off x="8536997" y="3810846"/>
            <a:ext cx="239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english_counts</a:t>
            </a:r>
            <a:endParaRPr lang="en-US" sz="28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ADB481-6BCE-9B7E-65BE-C2C0F70A07D0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>
            <a:off x="2487901" y="2468573"/>
            <a:ext cx="1423659" cy="913713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33B91B-1A3E-9F91-B787-DDE365B97457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 flipV="1">
            <a:off x="2487901" y="3382286"/>
            <a:ext cx="1423659" cy="762687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41AEB8-5597-3BA5-ED3B-E9AE80BF60F9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4914790" y="3382286"/>
            <a:ext cx="1656396" cy="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89A064-AC59-9A56-28C9-B668C2CF2BC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7574416" y="3382286"/>
            <a:ext cx="1656396" cy="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Arrow: Counter-clockwise curve with solid fill">
            <a:extLst>
              <a:ext uri="{FF2B5EF4-FFF2-40B4-BE49-F238E27FC236}">
                <a16:creationId xmlns:a16="http://schemas.microsoft.com/office/drawing/2014/main" id="{DB3A55A9-9CC3-A48E-4A59-B6A793ECC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104400">
            <a:off x="3934674" y="1099931"/>
            <a:ext cx="1746465" cy="17464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8" name="Graphic 27" descr="Close with solid fill">
            <a:extLst>
              <a:ext uri="{FF2B5EF4-FFF2-40B4-BE49-F238E27FC236}">
                <a16:creationId xmlns:a16="http://schemas.microsoft.com/office/drawing/2014/main" id="{D421F502-2849-33A2-4BBD-F1312F1CD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4844" y="2595627"/>
            <a:ext cx="1573318" cy="15733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" name="Graphic 29" descr="Arrow circle with solid fill">
            <a:extLst>
              <a:ext uri="{FF2B5EF4-FFF2-40B4-BE49-F238E27FC236}">
                <a16:creationId xmlns:a16="http://schemas.microsoft.com/office/drawing/2014/main" id="{52FB4A10-451F-24BA-E435-8695BA8136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0769" y="185604"/>
            <a:ext cx="2106770" cy="21067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13507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D28F20-8660-37D6-ADF5-2BAA9954AD8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48000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Persistence</a:t>
            </a:r>
          </a:p>
        </p:txBody>
      </p:sp>
      <p:pic>
        <p:nvPicPr>
          <p:cNvPr id="2" name="Picture 1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9E3F0B01-763E-1D60-5A5A-FB2186F9D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71" y="1966958"/>
            <a:ext cx="1003230" cy="1003230"/>
          </a:xfrm>
          <a:prstGeom prst="rect">
            <a:avLst/>
          </a:prstGeom>
        </p:spPr>
      </p:pic>
      <p:pic>
        <p:nvPicPr>
          <p:cNvPr id="4" name="Picture 3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BF53E33F-BC27-CD71-2A8A-B3D75C329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60" y="2880671"/>
            <a:ext cx="1003230" cy="1003230"/>
          </a:xfrm>
          <a:prstGeom prst="rect">
            <a:avLst/>
          </a:prstGeom>
        </p:spPr>
      </p:pic>
      <p:pic>
        <p:nvPicPr>
          <p:cNvPr id="5" name="Picture 4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ECE4A70C-AE82-9A71-0CEB-1DA948BFC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71" y="3643358"/>
            <a:ext cx="1003230" cy="1003230"/>
          </a:xfrm>
          <a:prstGeom prst="rect">
            <a:avLst/>
          </a:prstGeom>
        </p:spPr>
      </p:pic>
      <p:pic>
        <p:nvPicPr>
          <p:cNvPr id="6" name="Picture 5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725858A2-0D2E-9A53-D609-992B0917F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86" y="2880671"/>
            <a:ext cx="1003230" cy="1003230"/>
          </a:xfrm>
          <a:prstGeom prst="rect">
            <a:avLst/>
          </a:prstGeom>
        </p:spPr>
      </p:pic>
      <p:pic>
        <p:nvPicPr>
          <p:cNvPr id="7" name="Picture 6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D6833C26-72E5-F65B-AA6D-1D27DC0C4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2" y="2880671"/>
            <a:ext cx="1003230" cy="1003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E51A3D-4BF9-97F6-2D65-E67152628352}"/>
              </a:ext>
            </a:extLst>
          </p:cNvPr>
          <p:cNvSpPr txBox="1"/>
          <p:nvPr/>
        </p:nvSpPr>
        <p:spPr>
          <a:xfrm>
            <a:off x="1420093" y="2970188"/>
            <a:ext cx="1132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EAE9A-5BF3-C8D8-2BF7-E6676D549C2B}"/>
              </a:ext>
            </a:extLst>
          </p:cNvPr>
          <p:cNvSpPr txBox="1"/>
          <p:nvPr/>
        </p:nvSpPr>
        <p:spPr>
          <a:xfrm>
            <a:off x="1151410" y="4646588"/>
            <a:ext cx="166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dictionary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4AA0D-AD3C-7FC6-1313-493C47B030F1}"/>
              </a:ext>
            </a:extLst>
          </p:cNvPr>
          <p:cNvSpPr txBox="1"/>
          <p:nvPr/>
        </p:nvSpPr>
        <p:spPr>
          <a:xfrm>
            <a:off x="3799943" y="3810846"/>
            <a:ext cx="1226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english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7922F1-02DC-9860-3E91-57978E5E9400}"/>
              </a:ext>
            </a:extLst>
          </p:cNvPr>
          <p:cNvSpPr txBox="1"/>
          <p:nvPr/>
        </p:nvSpPr>
        <p:spPr>
          <a:xfrm>
            <a:off x="5971476" y="3810846"/>
            <a:ext cx="220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english_pairs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95BB99-FA65-320A-8E95-5B0117795D98}"/>
              </a:ext>
            </a:extLst>
          </p:cNvPr>
          <p:cNvSpPr txBox="1"/>
          <p:nvPr/>
        </p:nvSpPr>
        <p:spPr>
          <a:xfrm>
            <a:off x="8536997" y="3810846"/>
            <a:ext cx="239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english_counts</a:t>
            </a:r>
            <a:endParaRPr lang="en-US" sz="28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ADB481-6BCE-9B7E-65BE-C2C0F70A07D0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>
            <a:off x="2487901" y="2468573"/>
            <a:ext cx="1423659" cy="913713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33B91B-1A3E-9F91-B787-DDE365B97457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 flipV="1">
            <a:off x="2487901" y="3382286"/>
            <a:ext cx="1423659" cy="762687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41AEB8-5597-3BA5-ED3B-E9AE80BF60F9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4914790" y="3382286"/>
            <a:ext cx="1656396" cy="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89A064-AC59-9A56-28C9-B668C2CF2BC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7574416" y="3382286"/>
            <a:ext cx="1656396" cy="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6BAF93-6B92-17C8-0266-68B1951C08E1}"/>
              </a:ext>
            </a:extLst>
          </p:cNvPr>
          <p:cNvCxnSpPr/>
          <p:nvPr/>
        </p:nvCxnSpPr>
        <p:spPr>
          <a:xfrm>
            <a:off x="7079226" y="867697"/>
            <a:ext cx="0" cy="51226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5309B70-F429-E716-2A87-6AF95505BC7E}"/>
              </a:ext>
            </a:extLst>
          </p:cNvPr>
          <p:cNvSpPr txBox="1"/>
          <p:nvPr/>
        </p:nvSpPr>
        <p:spPr>
          <a:xfrm>
            <a:off x="5971476" y="5990303"/>
            <a:ext cx="220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checkpoint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012209-8505-D5A2-F582-1782A865A704}"/>
              </a:ext>
            </a:extLst>
          </p:cNvPr>
          <p:cNvSpPr txBox="1"/>
          <p:nvPr/>
        </p:nvSpPr>
        <p:spPr>
          <a:xfrm>
            <a:off x="7507270" y="517575"/>
            <a:ext cx="220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Fault-tolerant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8EC885-F730-402A-BC72-01F8E5010DD4}"/>
              </a:ext>
            </a:extLst>
          </p:cNvPr>
          <p:cNvSpPr txBox="1"/>
          <p:nvPr/>
        </p:nvSpPr>
        <p:spPr>
          <a:xfrm>
            <a:off x="3603581" y="512660"/>
            <a:ext cx="317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Can be replicated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566931-AA07-790C-B876-746D95A73FA1}"/>
              </a:ext>
            </a:extLst>
          </p:cNvPr>
          <p:cNvSpPr txBox="1"/>
          <p:nvPr/>
        </p:nvSpPr>
        <p:spPr>
          <a:xfrm>
            <a:off x="9871646" y="5467083"/>
            <a:ext cx="166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Lazy!</a:t>
            </a:r>
          </a:p>
        </p:txBody>
      </p:sp>
    </p:spTree>
    <p:extLst>
      <p:ext uri="{BB962C8B-B14F-4D97-AF65-F5344CB8AC3E}">
        <p14:creationId xmlns:p14="http://schemas.microsoft.com/office/powerpoint/2010/main" val="4068251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37B3D12-726B-0C1A-11CB-93340C92D3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57832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Spark Components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B396DE-04C2-765B-54E4-633CB8CC524C}"/>
              </a:ext>
            </a:extLst>
          </p:cNvPr>
          <p:cNvSpPr/>
          <p:nvPr/>
        </p:nvSpPr>
        <p:spPr>
          <a:xfrm>
            <a:off x="2359741" y="3372465"/>
            <a:ext cx="7728155" cy="1150375"/>
          </a:xfrm>
          <a:prstGeom prst="roundRect">
            <a:avLst/>
          </a:prstGeom>
          <a:solidFill>
            <a:srgbClr val="000070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99CCFF"/>
                </a:solidFill>
              </a:rPr>
              <a:t>Spark Core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068631-960F-A192-5016-D70D1CC789B5}"/>
              </a:ext>
            </a:extLst>
          </p:cNvPr>
          <p:cNvSpPr/>
          <p:nvPr/>
        </p:nvSpPr>
        <p:spPr>
          <a:xfrm>
            <a:off x="2408905" y="1514170"/>
            <a:ext cx="1853380" cy="15829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Spark SQL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E647CE-1027-9A5E-4D4E-FE1EBBACF234}"/>
              </a:ext>
            </a:extLst>
          </p:cNvPr>
          <p:cNvSpPr/>
          <p:nvPr/>
        </p:nvSpPr>
        <p:spPr>
          <a:xfrm>
            <a:off x="4331111" y="1514170"/>
            <a:ext cx="1853380" cy="15829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Structured Streaming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019260-3033-3627-4224-88CCFCFA7283}"/>
              </a:ext>
            </a:extLst>
          </p:cNvPr>
          <p:cNvSpPr/>
          <p:nvPr/>
        </p:nvSpPr>
        <p:spPr>
          <a:xfrm>
            <a:off x="6253317" y="1514170"/>
            <a:ext cx="1853380" cy="15829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spark.ml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18F91C-A519-CCF1-45A0-1E2C948714E5}"/>
              </a:ext>
            </a:extLst>
          </p:cNvPr>
          <p:cNvSpPr/>
          <p:nvPr/>
        </p:nvSpPr>
        <p:spPr>
          <a:xfrm>
            <a:off x="8175523" y="1514170"/>
            <a:ext cx="1853380" cy="15829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GraphX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3A37C2-EE02-7124-4108-06394E448473}"/>
              </a:ext>
            </a:extLst>
          </p:cNvPr>
          <p:cNvSpPr/>
          <p:nvPr/>
        </p:nvSpPr>
        <p:spPr>
          <a:xfrm>
            <a:off x="2227007" y="4994788"/>
            <a:ext cx="3028335" cy="6538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Standalone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8F9F44-C266-9D51-AFC4-8DF060200018}"/>
              </a:ext>
            </a:extLst>
          </p:cNvPr>
          <p:cNvSpPr/>
          <p:nvPr/>
        </p:nvSpPr>
        <p:spPr>
          <a:xfrm>
            <a:off x="5815779" y="4994788"/>
            <a:ext cx="1465007" cy="6538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YARN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E394BE-72A0-667F-327D-30991A388A37}"/>
              </a:ext>
            </a:extLst>
          </p:cNvPr>
          <p:cNvSpPr/>
          <p:nvPr/>
        </p:nvSpPr>
        <p:spPr>
          <a:xfrm>
            <a:off x="7413521" y="4994788"/>
            <a:ext cx="1465007" cy="6538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Mesos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DCE4BF-D9D7-BAE0-FB5F-A15FBCE77BD4}"/>
              </a:ext>
            </a:extLst>
          </p:cNvPr>
          <p:cNvSpPr/>
          <p:nvPr/>
        </p:nvSpPr>
        <p:spPr>
          <a:xfrm>
            <a:off x="9011263" y="4994788"/>
            <a:ext cx="1465007" cy="6538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K8s</a:t>
            </a:r>
          </a:p>
        </p:txBody>
      </p:sp>
    </p:spTree>
    <p:extLst>
      <p:ext uri="{BB962C8B-B14F-4D97-AF65-F5344CB8AC3E}">
        <p14:creationId xmlns:p14="http://schemas.microsoft.com/office/powerpoint/2010/main" val="38354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D28F20-8660-37D6-ADF5-2BAA9954AD8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48000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Persistence</a:t>
            </a:r>
          </a:p>
        </p:txBody>
      </p:sp>
      <p:pic>
        <p:nvPicPr>
          <p:cNvPr id="2" name="Picture 1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9E3F0B01-763E-1D60-5A5A-FB2186F9D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71" y="1966958"/>
            <a:ext cx="1003230" cy="1003230"/>
          </a:xfrm>
          <a:prstGeom prst="rect">
            <a:avLst/>
          </a:prstGeom>
        </p:spPr>
      </p:pic>
      <p:pic>
        <p:nvPicPr>
          <p:cNvPr id="4" name="Picture 3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BF53E33F-BC27-CD71-2A8A-B3D75C329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60" y="2880671"/>
            <a:ext cx="1003230" cy="1003230"/>
          </a:xfrm>
          <a:prstGeom prst="rect">
            <a:avLst/>
          </a:prstGeom>
        </p:spPr>
      </p:pic>
      <p:pic>
        <p:nvPicPr>
          <p:cNvPr id="5" name="Picture 4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ECE4A70C-AE82-9A71-0CEB-1DA948BFC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71" y="3643358"/>
            <a:ext cx="1003230" cy="1003230"/>
          </a:xfrm>
          <a:prstGeom prst="rect">
            <a:avLst/>
          </a:prstGeom>
        </p:spPr>
      </p:pic>
      <p:pic>
        <p:nvPicPr>
          <p:cNvPr id="6" name="Picture 5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725858A2-0D2E-9A53-D609-992B0917F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86" y="2880671"/>
            <a:ext cx="1003230" cy="1003230"/>
          </a:xfrm>
          <a:prstGeom prst="rect">
            <a:avLst/>
          </a:prstGeom>
        </p:spPr>
      </p:pic>
      <p:pic>
        <p:nvPicPr>
          <p:cNvPr id="7" name="Picture 6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D6833C26-72E5-F65B-AA6D-1D27DC0C4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2" y="2880671"/>
            <a:ext cx="1003230" cy="1003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E51A3D-4BF9-97F6-2D65-E67152628352}"/>
              </a:ext>
            </a:extLst>
          </p:cNvPr>
          <p:cNvSpPr txBox="1"/>
          <p:nvPr/>
        </p:nvSpPr>
        <p:spPr>
          <a:xfrm>
            <a:off x="1420093" y="2970188"/>
            <a:ext cx="1132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EAE9A-5BF3-C8D8-2BF7-E6676D549C2B}"/>
              </a:ext>
            </a:extLst>
          </p:cNvPr>
          <p:cNvSpPr txBox="1"/>
          <p:nvPr/>
        </p:nvSpPr>
        <p:spPr>
          <a:xfrm>
            <a:off x="1151410" y="4646588"/>
            <a:ext cx="166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dictionary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4AA0D-AD3C-7FC6-1313-493C47B030F1}"/>
              </a:ext>
            </a:extLst>
          </p:cNvPr>
          <p:cNvSpPr txBox="1"/>
          <p:nvPr/>
        </p:nvSpPr>
        <p:spPr>
          <a:xfrm>
            <a:off x="3799943" y="3810846"/>
            <a:ext cx="1226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english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7922F1-02DC-9860-3E91-57978E5E9400}"/>
              </a:ext>
            </a:extLst>
          </p:cNvPr>
          <p:cNvSpPr txBox="1"/>
          <p:nvPr/>
        </p:nvSpPr>
        <p:spPr>
          <a:xfrm>
            <a:off x="5971476" y="3810846"/>
            <a:ext cx="220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english_pairs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95BB99-FA65-320A-8E95-5B0117795D98}"/>
              </a:ext>
            </a:extLst>
          </p:cNvPr>
          <p:cNvSpPr txBox="1"/>
          <p:nvPr/>
        </p:nvSpPr>
        <p:spPr>
          <a:xfrm>
            <a:off x="8536997" y="3810846"/>
            <a:ext cx="239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english_counts</a:t>
            </a:r>
            <a:endParaRPr lang="en-US" sz="28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ADB481-6BCE-9B7E-65BE-C2C0F70A07D0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>
            <a:off x="2487901" y="2468573"/>
            <a:ext cx="1423659" cy="913713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33B91B-1A3E-9F91-B787-DDE365B97457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 flipV="1">
            <a:off x="2487901" y="3382286"/>
            <a:ext cx="1423659" cy="762687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41AEB8-5597-3BA5-ED3B-E9AE80BF60F9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4914790" y="3382286"/>
            <a:ext cx="1656396" cy="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89A064-AC59-9A56-28C9-B668C2CF2BC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7574416" y="3382286"/>
            <a:ext cx="1656396" cy="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AB3151-64A5-5613-059A-CAF7BE8AC6CB}"/>
              </a:ext>
            </a:extLst>
          </p:cNvPr>
          <p:cNvCxnSpPr/>
          <p:nvPr/>
        </p:nvCxnSpPr>
        <p:spPr>
          <a:xfrm>
            <a:off x="7079226" y="867697"/>
            <a:ext cx="0" cy="51226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525C8E0-1FC4-A0E7-3720-6BC773C304FC}"/>
              </a:ext>
            </a:extLst>
          </p:cNvPr>
          <p:cNvSpPr txBox="1"/>
          <p:nvPr/>
        </p:nvSpPr>
        <p:spPr>
          <a:xfrm>
            <a:off x="5971476" y="5990303"/>
            <a:ext cx="220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persist()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C5BBB7-F783-2827-923F-DDA328B992FE}"/>
              </a:ext>
            </a:extLst>
          </p:cNvPr>
          <p:cNvSpPr txBox="1"/>
          <p:nvPr/>
        </p:nvSpPr>
        <p:spPr>
          <a:xfrm>
            <a:off x="8099348" y="4936083"/>
            <a:ext cx="4092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MEMORY_ONLY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MEMORY_AND_DISK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DISK_ONLY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...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5EF170-1224-E88B-916E-2377941CAEA8}"/>
              </a:ext>
            </a:extLst>
          </p:cNvPr>
          <p:cNvSpPr txBox="1"/>
          <p:nvPr/>
        </p:nvSpPr>
        <p:spPr>
          <a:xfrm>
            <a:off x="6249458" y="177528"/>
            <a:ext cx="59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cache() = persist(MEMORY_ONLY)</a:t>
            </a:r>
          </a:p>
        </p:txBody>
      </p:sp>
    </p:spTree>
    <p:extLst>
      <p:ext uri="{BB962C8B-B14F-4D97-AF65-F5344CB8AC3E}">
        <p14:creationId xmlns:p14="http://schemas.microsoft.com/office/powerpoint/2010/main" val="218991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0FF9-A57E-4595-9F3D-13E9806341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6B24F7-F156-96A6-7C08-E450A0F5BA30}"/>
              </a:ext>
            </a:extLst>
          </p:cNvPr>
          <p:cNvSpPr/>
          <p:nvPr/>
        </p:nvSpPr>
        <p:spPr>
          <a:xfrm>
            <a:off x="8775291" y="24728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spark.ml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129FE5-804F-8EC6-229F-0B146B17C1CE}"/>
              </a:ext>
            </a:extLst>
          </p:cNvPr>
          <p:cNvSpPr/>
          <p:nvPr/>
        </p:nvSpPr>
        <p:spPr>
          <a:xfrm>
            <a:off x="8775291" y="11012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 SQL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48F419-ECCC-2493-83A3-159CE3E10815}"/>
              </a:ext>
            </a:extLst>
          </p:cNvPr>
          <p:cNvSpPr/>
          <p:nvPr/>
        </p:nvSpPr>
        <p:spPr>
          <a:xfrm>
            <a:off x="8775291" y="38444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70"/>
                </a:solidFill>
              </a:rPr>
              <a:t>GraphX</a:t>
            </a:r>
            <a:endParaRPr lang="en-US" sz="2800" dirty="0">
              <a:solidFill>
                <a:srgbClr val="00007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4A8374-6500-5CF1-8C2E-F27A86283E1C}"/>
              </a:ext>
            </a:extLst>
          </p:cNvPr>
          <p:cNvSpPr/>
          <p:nvPr/>
        </p:nvSpPr>
        <p:spPr>
          <a:xfrm>
            <a:off x="8775291" y="52160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Structured Streaming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C68815-D6DF-B288-16B1-EA8867F62370}"/>
              </a:ext>
            </a:extLst>
          </p:cNvPr>
          <p:cNvSpPr/>
          <p:nvPr/>
        </p:nvSpPr>
        <p:spPr>
          <a:xfrm>
            <a:off x="889819" y="3115594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Scala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E6839-70AF-4D11-12A0-9F8451BAEFDA}"/>
              </a:ext>
            </a:extLst>
          </p:cNvPr>
          <p:cNvSpPr/>
          <p:nvPr/>
        </p:nvSpPr>
        <p:spPr>
          <a:xfrm>
            <a:off x="4414683" y="1429361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RDD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CD2694-6F92-7BCE-29DE-E1CC84983C65}"/>
              </a:ext>
            </a:extLst>
          </p:cNvPr>
          <p:cNvSpPr/>
          <p:nvPr/>
        </p:nvSpPr>
        <p:spPr>
          <a:xfrm>
            <a:off x="4414682" y="3115594"/>
            <a:ext cx="2182761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Running an Application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F85F73-65E1-3248-48A3-3B810FF3C292}"/>
              </a:ext>
            </a:extLst>
          </p:cNvPr>
          <p:cNvSpPr/>
          <p:nvPr/>
        </p:nvSpPr>
        <p:spPr>
          <a:xfrm>
            <a:off x="4414683" y="4801827"/>
            <a:ext cx="2182762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Newer Abstractions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09BD48-E125-C298-94FB-0C7D6179C6EF}"/>
              </a:ext>
            </a:extLst>
          </p:cNvPr>
          <p:cNvSpPr/>
          <p:nvPr/>
        </p:nvSpPr>
        <p:spPr>
          <a:xfrm>
            <a:off x="3814916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Spark Core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97D816-8DA5-9A1F-E985-58237A07CDD6}"/>
              </a:ext>
            </a:extLst>
          </p:cNvPr>
          <p:cNvSpPr/>
          <p:nvPr/>
        </p:nvSpPr>
        <p:spPr>
          <a:xfrm>
            <a:off x="8111613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APIs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E39FD5-345F-A39F-AD06-4B1674F37009}"/>
              </a:ext>
            </a:extLst>
          </p:cNvPr>
          <p:cNvSpPr/>
          <p:nvPr/>
        </p:nvSpPr>
        <p:spPr>
          <a:xfrm>
            <a:off x="3151238" y="3429000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0D396A1-8897-F7D2-2B0F-E6A419D70A8D}"/>
              </a:ext>
            </a:extLst>
          </p:cNvPr>
          <p:cNvSpPr/>
          <p:nvPr/>
        </p:nvSpPr>
        <p:spPr>
          <a:xfrm>
            <a:off x="7447935" y="3447433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21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0FF9-A57E-4595-9F3D-13E9806341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6B24F7-F156-96A6-7C08-E450A0F5BA30}"/>
              </a:ext>
            </a:extLst>
          </p:cNvPr>
          <p:cNvSpPr/>
          <p:nvPr/>
        </p:nvSpPr>
        <p:spPr>
          <a:xfrm>
            <a:off x="8775291" y="24728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spark.ml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129FE5-804F-8EC6-229F-0B146B17C1CE}"/>
              </a:ext>
            </a:extLst>
          </p:cNvPr>
          <p:cNvSpPr/>
          <p:nvPr/>
        </p:nvSpPr>
        <p:spPr>
          <a:xfrm>
            <a:off x="8775291" y="11012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 SQL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48F419-ECCC-2493-83A3-159CE3E10815}"/>
              </a:ext>
            </a:extLst>
          </p:cNvPr>
          <p:cNvSpPr/>
          <p:nvPr/>
        </p:nvSpPr>
        <p:spPr>
          <a:xfrm>
            <a:off x="8775291" y="38444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70"/>
                </a:solidFill>
              </a:rPr>
              <a:t>GraphX</a:t>
            </a:r>
            <a:endParaRPr lang="en-US" sz="2800" dirty="0">
              <a:solidFill>
                <a:srgbClr val="00007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4A8374-6500-5CF1-8C2E-F27A86283E1C}"/>
              </a:ext>
            </a:extLst>
          </p:cNvPr>
          <p:cNvSpPr/>
          <p:nvPr/>
        </p:nvSpPr>
        <p:spPr>
          <a:xfrm>
            <a:off x="8775291" y="52160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Structured Streaming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C68815-D6DF-B288-16B1-EA8867F62370}"/>
              </a:ext>
            </a:extLst>
          </p:cNvPr>
          <p:cNvSpPr/>
          <p:nvPr/>
        </p:nvSpPr>
        <p:spPr>
          <a:xfrm>
            <a:off x="889819" y="3115594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Scala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E6839-70AF-4D11-12A0-9F8451BAEFDA}"/>
              </a:ext>
            </a:extLst>
          </p:cNvPr>
          <p:cNvSpPr/>
          <p:nvPr/>
        </p:nvSpPr>
        <p:spPr>
          <a:xfrm>
            <a:off x="4414683" y="1429361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RDD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CD2694-6F92-7BCE-29DE-E1CC84983C65}"/>
              </a:ext>
            </a:extLst>
          </p:cNvPr>
          <p:cNvSpPr/>
          <p:nvPr/>
        </p:nvSpPr>
        <p:spPr>
          <a:xfrm>
            <a:off x="4414682" y="3115594"/>
            <a:ext cx="2182761" cy="1197078"/>
          </a:xfrm>
          <a:prstGeom prst="roundRect">
            <a:avLst/>
          </a:prstGeom>
          <a:solidFill>
            <a:srgbClr val="000070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99CCFF"/>
                </a:solidFill>
              </a:rPr>
              <a:t>Running an Application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F85F73-65E1-3248-48A3-3B810FF3C292}"/>
              </a:ext>
            </a:extLst>
          </p:cNvPr>
          <p:cNvSpPr/>
          <p:nvPr/>
        </p:nvSpPr>
        <p:spPr>
          <a:xfrm>
            <a:off x="4414683" y="4801827"/>
            <a:ext cx="2182762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Newer Abstractions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09BD48-E125-C298-94FB-0C7D6179C6EF}"/>
              </a:ext>
            </a:extLst>
          </p:cNvPr>
          <p:cNvSpPr/>
          <p:nvPr/>
        </p:nvSpPr>
        <p:spPr>
          <a:xfrm>
            <a:off x="3814916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Spark Core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97D816-8DA5-9A1F-E985-58237A07CDD6}"/>
              </a:ext>
            </a:extLst>
          </p:cNvPr>
          <p:cNvSpPr/>
          <p:nvPr/>
        </p:nvSpPr>
        <p:spPr>
          <a:xfrm>
            <a:off x="8111613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APIs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E39FD5-345F-A39F-AD06-4B1674F37009}"/>
              </a:ext>
            </a:extLst>
          </p:cNvPr>
          <p:cNvSpPr/>
          <p:nvPr/>
        </p:nvSpPr>
        <p:spPr>
          <a:xfrm>
            <a:off x="3151238" y="3429000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0D396A1-8897-F7D2-2B0F-E6A419D70A8D}"/>
              </a:ext>
            </a:extLst>
          </p:cNvPr>
          <p:cNvSpPr/>
          <p:nvPr/>
        </p:nvSpPr>
        <p:spPr>
          <a:xfrm>
            <a:off x="7447935" y="3447433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2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D2F7-3E86-F371-67BE-8AFE3D76CF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64310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Submitting Applications</a:t>
            </a:r>
          </a:p>
        </p:txBody>
      </p:sp>
      <p:pic>
        <p:nvPicPr>
          <p:cNvPr id="3" name="Picture 2" descr="A person holding a computer&#10;&#10;Description automatically generated">
            <a:extLst>
              <a:ext uri="{FF2B5EF4-FFF2-40B4-BE49-F238E27FC236}">
                <a16:creationId xmlns:a16="http://schemas.microsoft.com/office/drawing/2014/main" id="{B39956E0-B5D4-08D8-18F7-90A5EA3A9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4" y="2705639"/>
            <a:ext cx="1446721" cy="1446721"/>
          </a:xfrm>
          <a:prstGeom prst="rect">
            <a:avLst/>
          </a:prstGeom>
        </p:spPr>
      </p:pic>
      <p:pic>
        <p:nvPicPr>
          <p:cNvPr id="4" name="Picture 3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64C5EA10-7847-30C5-28ED-5A4E10842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75" y="1787451"/>
            <a:ext cx="1891076" cy="1418306"/>
          </a:xfrm>
          <a:prstGeom prst="rect">
            <a:avLst/>
          </a:prstGeom>
        </p:spPr>
      </p:pic>
      <p:pic>
        <p:nvPicPr>
          <p:cNvPr id="5" name="Picture 4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3AD4D8D7-5701-9E31-1DCC-3ED5BCB53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051" y="403429"/>
            <a:ext cx="1768530" cy="1431667"/>
          </a:xfrm>
          <a:prstGeom prst="rect">
            <a:avLst/>
          </a:prstGeom>
        </p:spPr>
      </p:pic>
      <p:pic>
        <p:nvPicPr>
          <p:cNvPr id="6" name="Picture 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C0C5F293-C7E4-0EF4-B1E3-16BDD3CE6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499" y="472247"/>
            <a:ext cx="1891076" cy="1418306"/>
          </a:xfrm>
          <a:prstGeom prst="rect">
            <a:avLst/>
          </a:prstGeom>
        </p:spPr>
      </p:pic>
      <p:pic>
        <p:nvPicPr>
          <p:cNvPr id="7" name="Picture 6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794FA3A5-1CCA-A56D-E1AC-59B9DE92A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12" y="4331408"/>
            <a:ext cx="1891076" cy="1418306"/>
          </a:xfrm>
          <a:prstGeom prst="rect">
            <a:avLst/>
          </a:prstGeom>
        </p:spPr>
      </p:pic>
      <p:pic>
        <p:nvPicPr>
          <p:cNvPr id="8" name="Picture 7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C6FBACF1-EF02-8CAC-E83B-13EC7F1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56" y="5216320"/>
            <a:ext cx="1768530" cy="1431667"/>
          </a:xfrm>
          <a:prstGeom prst="rect">
            <a:avLst/>
          </a:prstGeom>
        </p:spPr>
      </p:pic>
      <p:pic>
        <p:nvPicPr>
          <p:cNvPr id="9" name="Picture 8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0DE473CE-8B55-2680-A45B-79F9ED4CA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42" y="4576419"/>
            <a:ext cx="1768530" cy="14316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1DEA79-8A5D-5860-7E13-8F30FB3D3A77}"/>
              </a:ext>
            </a:extLst>
          </p:cNvPr>
          <p:cNvSpPr/>
          <p:nvPr/>
        </p:nvSpPr>
        <p:spPr>
          <a:xfrm>
            <a:off x="5476568" y="210013"/>
            <a:ext cx="5338916" cy="2919685"/>
          </a:xfrm>
          <a:prstGeom prst="rect">
            <a:avLst/>
          </a:prstGeom>
          <a:noFill/>
          <a:ln>
            <a:solidFill>
              <a:srgbClr val="00007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C6EB2D-A763-11E1-3037-210B253BFFAF}"/>
              </a:ext>
            </a:extLst>
          </p:cNvPr>
          <p:cNvSpPr/>
          <p:nvPr/>
        </p:nvSpPr>
        <p:spPr>
          <a:xfrm>
            <a:off x="4627712" y="4041058"/>
            <a:ext cx="5338916" cy="2749473"/>
          </a:xfrm>
          <a:prstGeom prst="rect">
            <a:avLst/>
          </a:prstGeom>
          <a:noFill/>
          <a:ln>
            <a:solidFill>
              <a:srgbClr val="00007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BEF013F0-967D-756E-8A14-FDA16DE80A0B}"/>
              </a:ext>
            </a:extLst>
          </p:cNvPr>
          <p:cNvSpPr/>
          <p:nvPr/>
        </p:nvSpPr>
        <p:spPr>
          <a:xfrm>
            <a:off x="2230614" y="2973319"/>
            <a:ext cx="1670667" cy="911360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submit</a:t>
            </a:r>
          </a:p>
        </p:txBody>
      </p:sp>
      <p:pic>
        <p:nvPicPr>
          <p:cNvPr id="14" name="Graphic 13" descr="Question Mark with solid fill">
            <a:extLst>
              <a:ext uri="{FF2B5EF4-FFF2-40B4-BE49-F238E27FC236}">
                <a16:creationId xmlns:a16="http://schemas.microsoft.com/office/drawing/2014/main" id="{94233E15-1248-AD03-75BA-A418A76F5F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0917" y="2705639"/>
            <a:ext cx="1386348" cy="138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D2F7-3E86-F371-67BE-8AFE3D76CF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64310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Submitting Applications</a:t>
            </a:r>
          </a:p>
        </p:txBody>
      </p:sp>
      <p:pic>
        <p:nvPicPr>
          <p:cNvPr id="4" name="Picture 3" descr="A computer code with black text&#10;&#10;Description automatically generated">
            <a:extLst>
              <a:ext uri="{FF2B5EF4-FFF2-40B4-BE49-F238E27FC236}">
                <a16:creationId xmlns:a16="http://schemas.microsoft.com/office/drawing/2014/main" id="{07E08E17-B781-ACE8-10D6-D37DA45F5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557"/>
            <a:ext cx="9862986" cy="38791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D6E50B-03EB-9375-2161-44C3AA7937B8}"/>
              </a:ext>
            </a:extLst>
          </p:cNvPr>
          <p:cNvSpPr txBox="1"/>
          <p:nvPr/>
        </p:nvSpPr>
        <p:spPr>
          <a:xfrm>
            <a:off x="5894946" y="366671"/>
            <a:ext cx="149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pyspark</a:t>
            </a:r>
            <a:endParaRPr lang="en-US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DD8344-9668-F0C9-9211-AB0D79F8843F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716594" y="628281"/>
            <a:ext cx="2178352" cy="134800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05CEAAB-303B-6D2D-4174-FC29C6154B11}"/>
              </a:ext>
            </a:extLst>
          </p:cNvPr>
          <p:cNvSpPr txBox="1"/>
          <p:nvPr/>
        </p:nvSpPr>
        <p:spPr>
          <a:xfrm>
            <a:off x="9611539" y="685880"/>
            <a:ext cx="1774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main class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8AB17D-D01B-F976-AAB2-CDBE113446AF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843252" y="947490"/>
            <a:ext cx="2768287" cy="134800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9BB3622-4A3D-B8DF-2143-AC7F6824B1C0}"/>
              </a:ext>
            </a:extLst>
          </p:cNvPr>
          <p:cNvSpPr txBox="1"/>
          <p:nvPr/>
        </p:nvSpPr>
        <p:spPr>
          <a:xfrm>
            <a:off x="7919885" y="5152443"/>
            <a:ext cx="4272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master </a:t>
            </a:r>
            <a:r>
              <a:rPr lang="en-US" sz="2800" dirty="0" err="1"/>
              <a:t>url</a:t>
            </a:r>
            <a:endParaRPr lang="en-US" sz="2800" dirty="0"/>
          </a:p>
          <a:p>
            <a:r>
              <a:rPr lang="en-US" sz="2800" i="1" dirty="0"/>
              <a:t>yarn</a:t>
            </a:r>
            <a:r>
              <a:rPr lang="en-US" sz="2800" dirty="0"/>
              <a:t> option reads connection from config file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B37564-399E-46A3-4ADA-CE61E19170CE}"/>
              </a:ext>
            </a:extLst>
          </p:cNvPr>
          <p:cNvCxnSpPr>
            <a:cxnSpLocks/>
          </p:cNvCxnSpPr>
          <p:nvPr/>
        </p:nvCxnSpPr>
        <p:spPr>
          <a:xfrm flipH="1" flipV="1">
            <a:off x="6843252" y="3244645"/>
            <a:ext cx="1848464" cy="190779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D2F7-3E86-F371-67BE-8AFE3D76CF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64310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Submitting Applications</a:t>
            </a:r>
          </a:p>
        </p:txBody>
      </p:sp>
      <p:pic>
        <p:nvPicPr>
          <p:cNvPr id="4" name="Picture 3" descr="A computer code with black text&#10;&#10;Description automatically generated">
            <a:extLst>
              <a:ext uri="{FF2B5EF4-FFF2-40B4-BE49-F238E27FC236}">
                <a16:creationId xmlns:a16="http://schemas.microsoft.com/office/drawing/2014/main" id="{07E08E17-B781-ACE8-10D6-D37DA45F5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557"/>
            <a:ext cx="9862986" cy="38791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D6E50B-03EB-9375-2161-44C3AA7937B8}"/>
              </a:ext>
            </a:extLst>
          </p:cNvPr>
          <p:cNvSpPr txBox="1"/>
          <p:nvPr/>
        </p:nvSpPr>
        <p:spPr>
          <a:xfrm>
            <a:off x="8381026" y="347239"/>
            <a:ext cx="2963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driver executed on worker node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DD8344-9668-F0C9-9211-AB0D79F8843F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5329084" y="824293"/>
            <a:ext cx="3051942" cy="254847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05CEAAB-303B-6D2D-4174-FC29C6154B11}"/>
              </a:ext>
            </a:extLst>
          </p:cNvPr>
          <p:cNvSpPr txBox="1"/>
          <p:nvPr/>
        </p:nvSpPr>
        <p:spPr>
          <a:xfrm>
            <a:off x="9542713" y="2746914"/>
            <a:ext cx="2255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client </a:t>
            </a:r>
          </a:p>
          <a:p>
            <a:r>
              <a:rPr lang="en-US" sz="2800" i="1" dirty="0"/>
              <a:t>    </a:t>
            </a:r>
            <a:r>
              <a:rPr lang="en-US" sz="2800" dirty="0"/>
              <a:t>local driver</a:t>
            </a:r>
            <a:endParaRPr lang="en-US" sz="2800" i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8AB17D-D01B-F976-AAB2-CDBE113446AF}"/>
              </a:ext>
            </a:extLst>
          </p:cNvPr>
          <p:cNvCxnSpPr>
            <a:cxnSpLocks/>
          </p:cNvCxnSpPr>
          <p:nvPr/>
        </p:nvCxnSpPr>
        <p:spPr>
          <a:xfrm flipH="1">
            <a:off x="5329084" y="3052916"/>
            <a:ext cx="4213629" cy="36738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9BB3622-4A3D-B8DF-2143-AC7F6824B1C0}"/>
              </a:ext>
            </a:extLst>
          </p:cNvPr>
          <p:cNvSpPr txBox="1"/>
          <p:nvPr/>
        </p:nvSpPr>
        <p:spPr>
          <a:xfrm>
            <a:off x="9432212" y="4476334"/>
            <a:ext cx="246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other options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B37564-399E-46A3-4ADA-CE61E19170CE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5329084" y="4219548"/>
            <a:ext cx="4103128" cy="51839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725B74-D955-A763-8C7D-417206003172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5026743" y="3805084"/>
            <a:ext cx="4405469" cy="93286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FBCAB11-FBE9-4B2C-1EBF-97ACC3608D88}"/>
              </a:ext>
            </a:extLst>
          </p:cNvPr>
          <p:cNvSpPr txBox="1"/>
          <p:nvPr/>
        </p:nvSpPr>
        <p:spPr>
          <a:xfrm>
            <a:off x="6391587" y="6098134"/>
            <a:ext cx="427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JAR location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323A40-70C9-44B8-E790-CE50A07A05DA}"/>
              </a:ext>
            </a:extLst>
          </p:cNvPr>
          <p:cNvCxnSpPr>
            <a:cxnSpLocks/>
          </p:cNvCxnSpPr>
          <p:nvPr/>
        </p:nvCxnSpPr>
        <p:spPr>
          <a:xfrm flipH="1" flipV="1">
            <a:off x="5037497" y="4898151"/>
            <a:ext cx="1962613" cy="116362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C6F4137-61A0-E8AE-3696-BBE02ADEABBF}"/>
              </a:ext>
            </a:extLst>
          </p:cNvPr>
          <p:cNvSpPr txBox="1"/>
          <p:nvPr/>
        </p:nvSpPr>
        <p:spPr>
          <a:xfrm>
            <a:off x="1719416" y="6127346"/>
            <a:ext cx="427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application argument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68BE54-0CD6-B531-A08B-603B16C738B3}"/>
              </a:ext>
            </a:extLst>
          </p:cNvPr>
          <p:cNvCxnSpPr>
            <a:cxnSpLocks/>
          </p:cNvCxnSpPr>
          <p:nvPr/>
        </p:nvCxnSpPr>
        <p:spPr>
          <a:xfrm flipH="1" flipV="1">
            <a:off x="1319360" y="5152443"/>
            <a:ext cx="1171887" cy="97490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89569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2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C6C1-3B06-B838-5EFF-6C5A1CB9C3E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64310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Spark Context</a:t>
            </a:r>
          </a:p>
        </p:txBody>
      </p:sp>
      <p:pic>
        <p:nvPicPr>
          <p:cNvPr id="3" name="Picture 2" descr="A person holding a computer&#10;&#10;Description automatically generated">
            <a:extLst>
              <a:ext uri="{FF2B5EF4-FFF2-40B4-BE49-F238E27FC236}">
                <a16:creationId xmlns:a16="http://schemas.microsoft.com/office/drawing/2014/main" id="{41E95E28-804E-EC1A-24F1-8515C62FF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5" y="2920957"/>
            <a:ext cx="1446721" cy="1446721"/>
          </a:xfrm>
          <a:prstGeom prst="rect">
            <a:avLst/>
          </a:prstGeom>
        </p:spPr>
      </p:pic>
      <p:pic>
        <p:nvPicPr>
          <p:cNvPr id="4" name="Picture 3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7D9BAF53-4E34-1BCD-95CA-FEB17291F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58" y="3099119"/>
            <a:ext cx="1891076" cy="1418306"/>
          </a:xfrm>
          <a:prstGeom prst="rect">
            <a:avLst/>
          </a:prstGeom>
        </p:spPr>
      </p:pic>
      <p:pic>
        <p:nvPicPr>
          <p:cNvPr id="5" name="Picture 4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DAAE94B0-CD97-7D4D-87F6-ED9CCEFBA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350" y="634180"/>
            <a:ext cx="1768530" cy="1431667"/>
          </a:xfrm>
          <a:prstGeom prst="rect">
            <a:avLst/>
          </a:prstGeom>
        </p:spPr>
      </p:pic>
      <p:pic>
        <p:nvPicPr>
          <p:cNvPr id="6" name="Picture 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84F0F3CF-2CB3-EF68-DD63-7F057B490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29" y="1504634"/>
            <a:ext cx="1891076" cy="1418306"/>
          </a:xfrm>
          <a:prstGeom prst="rect">
            <a:avLst/>
          </a:prstGeom>
        </p:spPr>
      </p:pic>
      <p:pic>
        <p:nvPicPr>
          <p:cNvPr id="7" name="Picture 6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0A4CE5F8-EDAF-0017-EF76-1F15E8C25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62" y="3651845"/>
            <a:ext cx="1768530" cy="14316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D8F6CF-2BC1-2BBF-FF2C-A785FB8D0EE7}"/>
              </a:ext>
            </a:extLst>
          </p:cNvPr>
          <p:cNvSpPr/>
          <p:nvPr/>
        </p:nvSpPr>
        <p:spPr>
          <a:xfrm>
            <a:off x="6548286" y="367707"/>
            <a:ext cx="5338916" cy="5167854"/>
          </a:xfrm>
          <a:prstGeom prst="rect">
            <a:avLst/>
          </a:prstGeom>
          <a:noFill/>
          <a:ln>
            <a:solidFill>
              <a:srgbClr val="00007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artoon of a person holding a steering wheel&#10;&#10;Description automatically generated">
            <a:extLst>
              <a:ext uri="{FF2B5EF4-FFF2-40B4-BE49-F238E27FC236}">
                <a16:creationId xmlns:a16="http://schemas.microsoft.com/office/drawing/2014/main" id="{453D25B4-C616-37B7-4746-137F0A7A4A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33" y="2923945"/>
            <a:ext cx="1052924" cy="10529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67FC2D-78F6-BC83-E846-1B0FBCE79F31}"/>
              </a:ext>
            </a:extLst>
          </p:cNvPr>
          <p:cNvSpPr txBox="1"/>
          <p:nvPr/>
        </p:nvSpPr>
        <p:spPr>
          <a:xfrm>
            <a:off x="2613849" y="3930016"/>
            <a:ext cx="116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Driver</a:t>
            </a:r>
          </a:p>
        </p:txBody>
      </p:sp>
      <p:pic>
        <p:nvPicPr>
          <p:cNvPr id="9" name="Picture 8" descr="A shield on a coat of arms&#10;&#10;Description automatically generated">
            <a:extLst>
              <a:ext uri="{FF2B5EF4-FFF2-40B4-BE49-F238E27FC236}">
                <a16:creationId xmlns:a16="http://schemas.microsoft.com/office/drawing/2014/main" id="{D5955FD0-02FF-8D7E-49C7-77937A0C8F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44" y="1962360"/>
            <a:ext cx="2340864" cy="312115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9FE3EC-B295-17F4-3157-90920CB280B1}"/>
              </a:ext>
            </a:extLst>
          </p:cNvPr>
          <p:cNvCxnSpPr>
            <a:stCxn id="3" idx="3"/>
          </p:cNvCxnSpPr>
          <p:nvPr/>
        </p:nvCxnSpPr>
        <p:spPr>
          <a:xfrm>
            <a:off x="1597426" y="3644318"/>
            <a:ext cx="1067307" cy="7527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7B498667-8B84-760A-CCAA-09C9B448C594}"/>
              </a:ext>
            </a:extLst>
          </p:cNvPr>
          <p:cNvSpPr/>
          <p:nvPr/>
        </p:nvSpPr>
        <p:spPr>
          <a:xfrm>
            <a:off x="4026980" y="3196165"/>
            <a:ext cx="2340864" cy="911360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communicate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114A43-3525-7690-3077-D537FDB28829}"/>
              </a:ext>
            </a:extLst>
          </p:cNvPr>
          <p:cNvSpPr txBox="1"/>
          <p:nvPr/>
        </p:nvSpPr>
        <p:spPr>
          <a:xfrm>
            <a:off x="4227158" y="5083512"/>
            <a:ext cx="227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SparkContext</a:t>
            </a:r>
            <a:endParaRPr lang="en-US" sz="28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2D58EA-5874-3DA5-9E6C-D91DB5823E4B}"/>
              </a:ext>
            </a:extLst>
          </p:cNvPr>
          <p:cNvCxnSpPr>
            <a:cxnSpLocks/>
          </p:cNvCxnSpPr>
          <p:nvPr/>
        </p:nvCxnSpPr>
        <p:spPr>
          <a:xfrm>
            <a:off x="3787020" y="3655617"/>
            <a:ext cx="701824" cy="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77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7" grpId="1" animBg="1"/>
      <p:bldP spid="17" grpId="2" animBg="1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C6C1-3B06-B838-5EFF-6C5A1CB9C3E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64310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Spark Context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A728A8-40C9-D5FF-4DBB-858A92EDB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6298"/>
            <a:ext cx="11468688" cy="9010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4892BA-73AD-41EE-9A3A-023797DD1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7279"/>
            <a:ext cx="9349513" cy="90103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3004429-2F4E-4332-C46B-3AD50F6C0AE1}"/>
              </a:ext>
            </a:extLst>
          </p:cNvPr>
          <p:cNvSpPr txBox="1"/>
          <p:nvPr/>
        </p:nvSpPr>
        <p:spPr>
          <a:xfrm>
            <a:off x="1719416" y="6127346"/>
            <a:ext cx="183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usual name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9E786B-0A5D-2C41-F036-C4A5855C9B6C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619432" y="4621161"/>
            <a:ext cx="2019915" cy="150618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92038F0-DECD-1A5E-5B05-BC5516CB663F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170039" y="2970721"/>
            <a:ext cx="1469308" cy="315662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0DB6CAD-7774-44C8-D765-C54C5BCA7826}"/>
              </a:ext>
            </a:extLst>
          </p:cNvPr>
          <p:cNvSpPr txBox="1"/>
          <p:nvPr/>
        </p:nvSpPr>
        <p:spPr>
          <a:xfrm>
            <a:off x="8827524" y="5374253"/>
            <a:ext cx="2971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 not hardcode cluster information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65434CD-59BF-B43F-D7B4-D745F6486CE1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8268929" y="4420146"/>
            <a:ext cx="2044188" cy="95410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A68672F-053B-52EA-6F2C-C3E5CAAA32ED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9724103" y="2792361"/>
            <a:ext cx="589014" cy="258189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33091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C6C1-3B06-B838-5EFF-6C5A1CB9C3E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64310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Variable Scope</a:t>
            </a:r>
          </a:p>
        </p:txBody>
      </p:sp>
      <p:pic>
        <p:nvPicPr>
          <p:cNvPr id="4" name="Picture 3" descr="A number of mathematical equations&#10;&#10;Description automatically generated with medium confidence">
            <a:extLst>
              <a:ext uri="{FF2B5EF4-FFF2-40B4-BE49-F238E27FC236}">
                <a16:creationId xmlns:a16="http://schemas.microsoft.com/office/drawing/2014/main" id="{735EF7B5-F3F7-8239-1113-DE29ED290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70" y="766263"/>
            <a:ext cx="7862675" cy="16500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979BD1-9484-1B81-1C66-93F58A64CCDC}"/>
              </a:ext>
            </a:extLst>
          </p:cNvPr>
          <p:cNvSpPr/>
          <p:nvPr/>
        </p:nvSpPr>
        <p:spPr>
          <a:xfrm>
            <a:off x="5302718" y="1199428"/>
            <a:ext cx="1563329" cy="353962"/>
          </a:xfrm>
          <a:prstGeom prst="rect">
            <a:avLst/>
          </a:prstGeom>
          <a:solidFill>
            <a:srgbClr val="99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860441-C8D4-9BEE-4BF9-E415663BF891}"/>
              </a:ext>
            </a:extLst>
          </p:cNvPr>
          <p:cNvSpPr/>
          <p:nvPr/>
        </p:nvSpPr>
        <p:spPr>
          <a:xfrm>
            <a:off x="8769481" y="1631026"/>
            <a:ext cx="1563329" cy="353962"/>
          </a:xfrm>
          <a:prstGeom prst="rect">
            <a:avLst/>
          </a:prstGeom>
          <a:solidFill>
            <a:srgbClr val="99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fire in a dark sky&#10;&#10;Description automatically generated with medium confidence">
            <a:extLst>
              <a:ext uri="{FF2B5EF4-FFF2-40B4-BE49-F238E27FC236}">
                <a16:creationId xmlns:a16="http://schemas.microsoft.com/office/drawing/2014/main" id="{14F42E37-2DA5-D960-0A33-6735BDF86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382" y="2939817"/>
            <a:ext cx="6209072" cy="4138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021813-49CD-71A8-F8D6-4B998907D4D8}"/>
              </a:ext>
            </a:extLst>
          </p:cNvPr>
          <p:cNvSpPr txBox="1"/>
          <p:nvPr/>
        </p:nvSpPr>
        <p:spPr>
          <a:xfrm>
            <a:off x="6951407" y="3942737"/>
            <a:ext cx="48178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a function passed to a Spark operation (e.g. </a:t>
            </a:r>
            <a:r>
              <a:rPr lang="en-US" sz="2800" i="1" dirty="0"/>
              <a:t>map</a:t>
            </a:r>
            <a:r>
              <a:rPr lang="en-US" sz="2800" dirty="0"/>
              <a:t>) is</a:t>
            </a:r>
          </a:p>
          <a:p>
            <a:r>
              <a:rPr lang="en-US" sz="2800" dirty="0"/>
              <a:t>executed, it works on separate copies of all variables</a:t>
            </a:r>
          </a:p>
        </p:txBody>
      </p:sp>
    </p:spTree>
    <p:extLst>
      <p:ext uri="{BB962C8B-B14F-4D97-AF65-F5344CB8AC3E}">
        <p14:creationId xmlns:p14="http://schemas.microsoft.com/office/powerpoint/2010/main" val="169176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C6C1-3B06-B838-5EFF-6C5A1CB9C3E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64310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Shared Variables</a:t>
            </a:r>
          </a:p>
        </p:txBody>
      </p:sp>
      <p:pic>
        <p:nvPicPr>
          <p:cNvPr id="6" name="Picture 5" descr="A wheelbarrow on the sidewalk&#10;&#10;Description automatically generated">
            <a:extLst>
              <a:ext uri="{FF2B5EF4-FFF2-40B4-BE49-F238E27FC236}">
                <a16:creationId xmlns:a16="http://schemas.microsoft.com/office/drawing/2014/main" id="{5B738100-5DF1-16D5-45D3-8E8AD0E21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74" y="1846006"/>
            <a:ext cx="3923810" cy="2495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A pair of loudspeakers on a pole&#10;&#10;Description automatically generated">
            <a:extLst>
              <a:ext uri="{FF2B5EF4-FFF2-40B4-BE49-F238E27FC236}">
                <a16:creationId xmlns:a16="http://schemas.microsoft.com/office/drawing/2014/main" id="{4AAC9DDD-64F3-337C-7AEE-A8F27FB42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06" y="1846006"/>
            <a:ext cx="3923808" cy="24955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FB0CC8-1E03-DA53-A90F-9F57053518BB}"/>
              </a:ext>
            </a:extLst>
          </p:cNvPr>
          <p:cNvSpPr txBox="1"/>
          <p:nvPr/>
        </p:nvSpPr>
        <p:spPr>
          <a:xfrm>
            <a:off x="2366502" y="4608263"/>
            <a:ext cx="179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Broadcast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8946D9-6C7F-49E7-118C-973CBE7C838A}"/>
              </a:ext>
            </a:extLst>
          </p:cNvPr>
          <p:cNvSpPr txBox="1"/>
          <p:nvPr/>
        </p:nvSpPr>
        <p:spPr>
          <a:xfrm>
            <a:off x="8242381" y="4605197"/>
            <a:ext cx="223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Accumulator</a:t>
            </a:r>
          </a:p>
        </p:txBody>
      </p:sp>
    </p:spTree>
    <p:extLst>
      <p:ext uri="{BB962C8B-B14F-4D97-AF65-F5344CB8AC3E}">
        <p14:creationId xmlns:p14="http://schemas.microsoft.com/office/powerpoint/2010/main" val="21901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6E522-7B49-CB0A-3BB8-4124890EA1D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57832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Spark Applications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4CB17C-030F-1065-49AF-5AAF5513250D}"/>
              </a:ext>
            </a:extLst>
          </p:cNvPr>
          <p:cNvSpPr/>
          <p:nvPr/>
        </p:nvSpPr>
        <p:spPr>
          <a:xfrm>
            <a:off x="1769807" y="1494503"/>
            <a:ext cx="6823587" cy="481780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rgbClr val="000070"/>
                </a:solidFill>
              </a:rPr>
              <a:t>Application</a:t>
            </a:r>
          </a:p>
        </p:txBody>
      </p:sp>
      <p:pic>
        <p:nvPicPr>
          <p:cNvPr id="7" name="Picture 6" descr="A person wearing a hard hat&#10;&#10;Description automatically generated">
            <a:extLst>
              <a:ext uri="{FF2B5EF4-FFF2-40B4-BE49-F238E27FC236}">
                <a16:creationId xmlns:a16="http://schemas.microsoft.com/office/drawing/2014/main" id="{D407B73E-2977-64DB-4A3D-454FADDEB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49" y="2098644"/>
            <a:ext cx="1330356" cy="1330356"/>
          </a:xfrm>
          <a:prstGeom prst="rect">
            <a:avLst/>
          </a:prstGeom>
        </p:spPr>
      </p:pic>
      <p:pic>
        <p:nvPicPr>
          <p:cNvPr id="9" name="Picture 8" descr="A cartoon of a person holding a steering wheel&#10;&#10;Description automatically generated">
            <a:extLst>
              <a:ext uri="{FF2B5EF4-FFF2-40B4-BE49-F238E27FC236}">
                <a16:creationId xmlns:a16="http://schemas.microsoft.com/office/drawing/2014/main" id="{21693E48-680D-104F-D6BE-2CAD29900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08" y="3429000"/>
            <a:ext cx="1052924" cy="1052924"/>
          </a:xfrm>
          <a:prstGeom prst="rect">
            <a:avLst/>
          </a:prstGeom>
        </p:spPr>
      </p:pic>
      <p:pic>
        <p:nvPicPr>
          <p:cNvPr id="10" name="Picture 9" descr="A person wearing a hard hat&#10;&#10;Description automatically generated">
            <a:extLst>
              <a:ext uri="{FF2B5EF4-FFF2-40B4-BE49-F238E27FC236}">
                <a16:creationId xmlns:a16="http://schemas.microsoft.com/office/drawing/2014/main" id="{FF8E6C71-E4A1-3B37-BA82-E4C347D1A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40" y="3151568"/>
            <a:ext cx="1330356" cy="1330356"/>
          </a:xfrm>
          <a:prstGeom prst="rect">
            <a:avLst/>
          </a:prstGeom>
        </p:spPr>
      </p:pic>
      <p:pic>
        <p:nvPicPr>
          <p:cNvPr id="11" name="Picture 10" descr="A person wearing a hard hat&#10;&#10;Description automatically generated">
            <a:extLst>
              <a:ext uri="{FF2B5EF4-FFF2-40B4-BE49-F238E27FC236}">
                <a16:creationId xmlns:a16="http://schemas.microsoft.com/office/drawing/2014/main" id="{6A2EC0D4-5B1F-B3C5-CCBD-97E11B766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49" y="4698319"/>
            <a:ext cx="1330356" cy="13303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CBCF9E-C8A2-BAEF-32FB-173E45585D1C}"/>
              </a:ext>
            </a:extLst>
          </p:cNvPr>
          <p:cNvSpPr txBox="1"/>
          <p:nvPr/>
        </p:nvSpPr>
        <p:spPr>
          <a:xfrm>
            <a:off x="9251776" y="3339692"/>
            <a:ext cx="2259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Isolation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memory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4C7977-231D-0D40-7014-28EEEB5592BE}"/>
              </a:ext>
            </a:extLst>
          </p:cNvPr>
          <p:cNvCxnSpPr/>
          <p:nvPr/>
        </p:nvCxnSpPr>
        <p:spPr>
          <a:xfrm flipV="1">
            <a:off x="2900516" y="3028335"/>
            <a:ext cx="2186833" cy="87507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7BB3A9-F9A3-0384-0E3A-BBD8F9CF7932}"/>
              </a:ext>
            </a:extLst>
          </p:cNvPr>
          <p:cNvCxnSpPr>
            <a:cxnSpLocks/>
          </p:cNvCxnSpPr>
          <p:nvPr/>
        </p:nvCxnSpPr>
        <p:spPr>
          <a:xfrm>
            <a:off x="2900516" y="3903406"/>
            <a:ext cx="3864078" cy="5205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37A0BA-3FD8-C3B2-44A2-94303B77CC9F}"/>
              </a:ext>
            </a:extLst>
          </p:cNvPr>
          <p:cNvCxnSpPr>
            <a:cxnSpLocks/>
          </p:cNvCxnSpPr>
          <p:nvPr/>
        </p:nvCxnSpPr>
        <p:spPr>
          <a:xfrm>
            <a:off x="2914147" y="3903406"/>
            <a:ext cx="2449175" cy="139148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591CFAE-2E9D-0130-8FF0-673B95099CD3}"/>
              </a:ext>
            </a:extLst>
          </p:cNvPr>
          <p:cNvSpPr txBox="1"/>
          <p:nvPr/>
        </p:nvSpPr>
        <p:spPr>
          <a:xfrm>
            <a:off x="1926421" y="4568923"/>
            <a:ext cx="120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Driver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A2CCFE-FBB1-CD35-DD4B-CF436792A0B9}"/>
              </a:ext>
            </a:extLst>
          </p:cNvPr>
          <p:cNvSpPr txBox="1"/>
          <p:nvPr/>
        </p:nvSpPr>
        <p:spPr>
          <a:xfrm>
            <a:off x="6392150" y="5101887"/>
            <a:ext cx="178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Executors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800E7A-61AF-C3F3-BE3B-9E6B894A3583}"/>
              </a:ext>
            </a:extLst>
          </p:cNvPr>
          <p:cNvSpPr txBox="1"/>
          <p:nvPr/>
        </p:nvSpPr>
        <p:spPr>
          <a:xfrm>
            <a:off x="3679805" y="3926312"/>
            <a:ext cx="178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42167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0EABCD5-6EFF-D245-BBC6-1B611197320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Broadcast</a:t>
            </a:r>
          </a:p>
        </p:txBody>
      </p:sp>
      <p:pic>
        <p:nvPicPr>
          <p:cNvPr id="2" name="Picture 1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63D38B15-23FC-25DD-9ABF-02E41D399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452" y="3649725"/>
            <a:ext cx="1891076" cy="1418306"/>
          </a:xfrm>
          <a:prstGeom prst="rect">
            <a:avLst/>
          </a:prstGeom>
        </p:spPr>
      </p:pic>
      <p:pic>
        <p:nvPicPr>
          <p:cNvPr id="4" name="Picture 3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1173B239-8D67-110C-15E1-CDC4A0B4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44" y="1184786"/>
            <a:ext cx="1768530" cy="1431667"/>
          </a:xfrm>
          <a:prstGeom prst="rect">
            <a:avLst/>
          </a:prstGeom>
        </p:spPr>
      </p:pic>
      <p:pic>
        <p:nvPicPr>
          <p:cNvPr id="5" name="Picture 4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A177994D-CD54-C3C9-AD00-1EA3A27BD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23" y="2055240"/>
            <a:ext cx="1891076" cy="1418306"/>
          </a:xfrm>
          <a:prstGeom prst="rect">
            <a:avLst/>
          </a:prstGeom>
        </p:spPr>
      </p:pic>
      <p:pic>
        <p:nvPicPr>
          <p:cNvPr id="6" name="Picture 5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E6A114E6-2443-2E00-393D-E7673A231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56" y="4202451"/>
            <a:ext cx="1768530" cy="14316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5BEC25-3E4C-0920-8B76-598DD86632C0}"/>
              </a:ext>
            </a:extLst>
          </p:cNvPr>
          <p:cNvSpPr/>
          <p:nvPr/>
        </p:nvSpPr>
        <p:spPr>
          <a:xfrm>
            <a:off x="5692880" y="918313"/>
            <a:ext cx="5338916" cy="5167854"/>
          </a:xfrm>
          <a:prstGeom prst="rect">
            <a:avLst/>
          </a:prstGeom>
          <a:noFill/>
          <a:ln>
            <a:solidFill>
              <a:srgbClr val="00007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artoon of a person holding a steering wheel&#10;&#10;Description automatically generated">
            <a:extLst>
              <a:ext uri="{FF2B5EF4-FFF2-40B4-BE49-F238E27FC236}">
                <a16:creationId xmlns:a16="http://schemas.microsoft.com/office/drawing/2014/main" id="{AE0DD44B-E767-69B9-2EE4-04F147AF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4" y="2947084"/>
            <a:ext cx="1052924" cy="1052924"/>
          </a:xfrm>
          <a:prstGeom prst="rect">
            <a:avLst/>
          </a:prstGeom>
        </p:spPr>
      </p:pic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16C1399F-F7BD-5268-61AB-34C3C7FF04B4}"/>
              </a:ext>
            </a:extLst>
          </p:cNvPr>
          <p:cNvSpPr/>
          <p:nvPr/>
        </p:nvSpPr>
        <p:spPr>
          <a:xfrm>
            <a:off x="2657782" y="3017866"/>
            <a:ext cx="2340864" cy="911360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/>
              <a:t>sc.broadcast</a:t>
            </a:r>
            <a:r>
              <a:rPr lang="en-US" sz="2400" i="1" dirty="0"/>
              <a:t>()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424735-4CD5-13AB-28D6-3385D86B3D7D}"/>
              </a:ext>
            </a:extLst>
          </p:cNvPr>
          <p:cNvCxnSpPr>
            <a:cxnSpLocks/>
          </p:cNvCxnSpPr>
          <p:nvPr/>
        </p:nvCxnSpPr>
        <p:spPr>
          <a:xfrm flipV="1">
            <a:off x="2133600" y="1661815"/>
            <a:ext cx="6437852" cy="1285269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9492B3-02AE-97B2-A9DD-F5B33AB2DF2D}"/>
              </a:ext>
            </a:extLst>
          </p:cNvPr>
          <p:cNvCxnSpPr>
            <a:cxnSpLocks/>
          </p:cNvCxnSpPr>
          <p:nvPr/>
        </p:nvCxnSpPr>
        <p:spPr>
          <a:xfrm flipV="1">
            <a:off x="2133600" y="2655549"/>
            <a:ext cx="3815023" cy="454985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D29241-2E64-C1B7-0EDD-1C1E5D842ED4}"/>
              </a:ext>
            </a:extLst>
          </p:cNvPr>
          <p:cNvCxnSpPr>
            <a:cxnSpLocks/>
          </p:cNvCxnSpPr>
          <p:nvPr/>
        </p:nvCxnSpPr>
        <p:spPr>
          <a:xfrm>
            <a:off x="2213128" y="3923766"/>
            <a:ext cx="6320805" cy="16345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F809576-A888-40F8-1B5F-F5DDA2B79B39}"/>
              </a:ext>
            </a:extLst>
          </p:cNvPr>
          <p:cNvCxnSpPr>
            <a:cxnSpLocks/>
          </p:cNvCxnSpPr>
          <p:nvPr/>
        </p:nvCxnSpPr>
        <p:spPr>
          <a:xfrm>
            <a:off x="2213128" y="4063109"/>
            <a:ext cx="4571130" cy="607214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100B73F-8B2F-1E38-9705-34F7543ACC06}"/>
              </a:ext>
            </a:extLst>
          </p:cNvPr>
          <p:cNvSpPr txBox="1"/>
          <p:nvPr/>
        </p:nvSpPr>
        <p:spPr>
          <a:xfrm>
            <a:off x="4396232" y="1744695"/>
            <a:ext cx="1065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cache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2BA910-897F-90D5-66D6-E4414BF2D210}"/>
              </a:ext>
            </a:extLst>
          </p:cNvPr>
          <p:cNvSpPr txBox="1"/>
          <p:nvPr/>
        </p:nvSpPr>
        <p:spPr>
          <a:xfrm>
            <a:off x="508542" y="4350448"/>
            <a:ext cx="2270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Small but important data</a:t>
            </a:r>
          </a:p>
        </p:txBody>
      </p:sp>
    </p:spTree>
    <p:extLst>
      <p:ext uri="{BB962C8B-B14F-4D97-AF65-F5344CB8AC3E}">
        <p14:creationId xmlns:p14="http://schemas.microsoft.com/office/powerpoint/2010/main" val="294331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EB46558A-4922-29EE-13D1-F699E2DFA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" y="5665112"/>
            <a:ext cx="7780069" cy="119294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0EABCD5-6EFF-D245-BBC6-1B611197320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126658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Accumulator</a:t>
            </a:r>
          </a:p>
        </p:txBody>
      </p:sp>
      <p:pic>
        <p:nvPicPr>
          <p:cNvPr id="2" name="Picture 1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7F9911EA-4497-4390-2283-E0DA968E8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452" y="3649725"/>
            <a:ext cx="1891076" cy="1418306"/>
          </a:xfrm>
          <a:prstGeom prst="rect">
            <a:avLst/>
          </a:prstGeom>
        </p:spPr>
      </p:pic>
      <p:pic>
        <p:nvPicPr>
          <p:cNvPr id="4" name="Picture 3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DA658AA8-12DF-4292-6E36-235A10D6B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44" y="1184786"/>
            <a:ext cx="1768530" cy="1431667"/>
          </a:xfrm>
          <a:prstGeom prst="rect">
            <a:avLst/>
          </a:prstGeom>
        </p:spPr>
      </p:pic>
      <p:pic>
        <p:nvPicPr>
          <p:cNvPr id="5" name="Picture 4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C681E6BB-E17D-B883-9EDD-2401C69D6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23" y="2055240"/>
            <a:ext cx="1891076" cy="1418306"/>
          </a:xfrm>
          <a:prstGeom prst="rect">
            <a:avLst/>
          </a:prstGeom>
        </p:spPr>
      </p:pic>
      <p:pic>
        <p:nvPicPr>
          <p:cNvPr id="6" name="Picture 5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E06881BD-B7D0-6B6A-52D0-ACF861E1B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56" y="4202451"/>
            <a:ext cx="1768530" cy="14316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66954D-DA18-2BA6-C58E-93E03DA5248F}"/>
              </a:ext>
            </a:extLst>
          </p:cNvPr>
          <p:cNvSpPr/>
          <p:nvPr/>
        </p:nvSpPr>
        <p:spPr>
          <a:xfrm>
            <a:off x="5692880" y="918313"/>
            <a:ext cx="5338916" cy="5167854"/>
          </a:xfrm>
          <a:prstGeom prst="rect">
            <a:avLst/>
          </a:prstGeom>
          <a:noFill/>
          <a:ln>
            <a:solidFill>
              <a:srgbClr val="00007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artoon of a person holding a steering wheel&#10;&#10;Description automatically generated">
            <a:extLst>
              <a:ext uri="{FF2B5EF4-FFF2-40B4-BE49-F238E27FC236}">
                <a16:creationId xmlns:a16="http://schemas.microsoft.com/office/drawing/2014/main" id="{774343A4-0D1F-215F-4235-30A7754AA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4" y="2947084"/>
            <a:ext cx="1052924" cy="105292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7F1A2F-6EBC-A19B-3799-773863015F5B}"/>
              </a:ext>
            </a:extLst>
          </p:cNvPr>
          <p:cNvCxnSpPr>
            <a:cxnSpLocks/>
          </p:cNvCxnSpPr>
          <p:nvPr/>
        </p:nvCxnSpPr>
        <p:spPr>
          <a:xfrm flipH="1">
            <a:off x="2133600" y="1659061"/>
            <a:ext cx="6228738" cy="1274762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1ACA96-0519-8C28-7AAE-F49213979F68}"/>
              </a:ext>
            </a:extLst>
          </p:cNvPr>
          <p:cNvCxnSpPr>
            <a:cxnSpLocks/>
          </p:cNvCxnSpPr>
          <p:nvPr/>
        </p:nvCxnSpPr>
        <p:spPr>
          <a:xfrm flipH="1">
            <a:off x="2272526" y="2594141"/>
            <a:ext cx="3823474" cy="582197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074A49-13C2-C410-1287-D0863FDD38CF}"/>
              </a:ext>
            </a:extLst>
          </p:cNvPr>
          <p:cNvCxnSpPr>
            <a:cxnSpLocks/>
          </p:cNvCxnSpPr>
          <p:nvPr/>
        </p:nvCxnSpPr>
        <p:spPr>
          <a:xfrm flipH="1" flipV="1">
            <a:off x="2272526" y="3745739"/>
            <a:ext cx="6019644" cy="254269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77DA32-677F-969E-9DF1-B52210F4E3F2}"/>
              </a:ext>
            </a:extLst>
          </p:cNvPr>
          <p:cNvCxnSpPr>
            <a:cxnSpLocks/>
          </p:cNvCxnSpPr>
          <p:nvPr/>
        </p:nvCxnSpPr>
        <p:spPr>
          <a:xfrm flipH="1" flipV="1">
            <a:off x="2272526" y="4094651"/>
            <a:ext cx="4531397" cy="556007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DAFA19D-C107-FB18-FB3B-34969CC9856D}"/>
              </a:ext>
            </a:extLst>
          </p:cNvPr>
          <p:cNvSpPr txBox="1"/>
          <p:nvPr/>
        </p:nvSpPr>
        <p:spPr>
          <a:xfrm>
            <a:off x="8761160" y="5147196"/>
            <a:ext cx="2270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Small but important data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C87D9C-AA3B-D146-9C21-3F47E904C118}"/>
              </a:ext>
            </a:extLst>
          </p:cNvPr>
          <p:cNvSpPr txBox="1"/>
          <p:nvPr/>
        </p:nvSpPr>
        <p:spPr>
          <a:xfrm>
            <a:off x="594154" y="4566034"/>
            <a:ext cx="227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Read-only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916F71-7587-9F0D-3F65-B03CFB1956D3}"/>
              </a:ext>
            </a:extLst>
          </p:cNvPr>
          <p:cNvSpPr txBox="1"/>
          <p:nvPr/>
        </p:nvSpPr>
        <p:spPr>
          <a:xfrm>
            <a:off x="3256169" y="2885239"/>
            <a:ext cx="2270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Commutative</a:t>
            </a:r>
          </a:p>
          <a:p>
            <a:pPr algn="ctr"/>
            <a:r>
              <a:rPr lang="en-US" sz="2800" dirty="0"/>
              <a:t>Associative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620088-73C6-75ED-51BE-6554FBB9F712}"/>
              </a:ext>
            </a:extLst>
          </p:cNvPr>
          <p:cNvSpPr txBox="1"/>
          <p:nvPr/>
        </p:nvSpPr>
        <p:spPr>
          <a:xfrm>
            <a:off x="3713767" y="-3157"/>
            <a:ext cx="35354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Numbers supported natively: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Counters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Sums</a:t>
            </a:r>
          </a:p>
        </p:txBody>
      </p:sp>
    </p:spTree>
    <p:extLst>
      <p:ext uri="{BB962C8B-B14F-4D97-AF65-F5344CB8AC3E}">
        <p14:creationId xmlns:p14="http://schemas.microsoft.com/office/powerpoint/2010/main" val="396799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D2F7-3E86-F371-67BE-8AFE3D76CF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64310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Best Practices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BA08A-AC32-B155-2E4E-7493FA318C76}"/>
              </a:ext>
            </a:extLst>
          </p:cNvPr>
          <p:cNvSpPr txBox="1"/>
          <p:nvPr/>
        </p:nvSpPr>
        <p:spPr>
          <a:xfrm>
            <a:off x="744425" y="1491346"/>
            <a:ext cx="108969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Caching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Cache after data preparation, e.g., filtering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i="1" dirty="0" err="1"/>
              <a:t>unpersist</a:t>
            </a:r>
            <a:r>
              <a:rPr lang="en-US" sz="2800" i="1" dirty="0"/>
              <a:t>()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i="1" dirty="0"/>
              <a:t>count() </a:t>
            </a:r>
            <a:r>
              <a:rPr lang="en-US" sz="2800" dirty="0"/>
              <a:t>forces caching of all partitions</a:t>
            </a:r>
            <a:endParaRPr lang="en-US" sz="2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EF094-0201-4ECD-3877-64725BFD3557}"/>
              </a:ext>
            </a:extLst>
          </p:cNvPr>
          <p:cNvSpPr txBox="1"/>
          <p:nvPr/>
        </p:nvSpPr>
        <p:spPr>
          <a:xfrm>
            <a:off x="744425" y="4294239"/>
            <a:ext cx="3837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Monitoring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Web UI port 4040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Use external tools</a:t>
            </a:r>
          </a:p>
        </p:txBody>
      </p:sp>
      <p:pic>
        <p:nvPicPr>
          <p:cNvPr id="8" name="Picture 7" descr="A match stick with a flame&#10;&#10;Description automatically generated">
            <a:extLst>
              <a:ext uri="{FF2B5EF4-FFF2-40B4-BE49-F238E27FC236}">
                <a16:creationId xmlns:a16="http://schemas.microsoft.com/office/drawing/2014/main" id="{AD924EEB-8350-7C7F-D739-1161DAE2C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80" y="3264741"/>
            <a:ext cx="4830916" cy="3623187"/>
          </a:xfrm>
          <a:prstGeom prst="rect">
            <a:avLst/>
          </a:prstGeom>
          <a:effectLst>
            <a:glow rad="101600">
              <a:srgbClr val="00007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2931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D2F7-3E86-F371-67BE-8AFE3D76CF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64310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Best Practices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BA08A-AC32-B155-2E4E-7493FA318C76}"/>
              </a:ext>
            </a:extLst>
          </p:cNvPr>
          <p:cNvSpPr txBox="1"/>
          <p:nvPr/>
        </p:nvSpPr>
        <p:spPr>
          <a:xfrm>
            <a:off x="744425" y="1491346"/>
            <a:ext cx="5499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 serialization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Java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Kyro </a:t>
            </a:r>
            <a:r>
              <a:rPr lang="en-US" sz="2400" dirty="0"/>
              <a:t>(faster with less types)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EF094-0201-4ECD-3877-64725BFD3557}"/>
              </a:ext>
            </a:extLst>
          </p:cNvPr>
          <p:cNvSpPr txBox="1"/>
          <p:nvPr/>
        </p:nvSpPr>
        <p:spPr>
          <a:xfrm>
            <a:off x="744424" y="4294239"/>
            <a:ext cx="49582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Memory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Prefer primitives and arrays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Avoid nested structures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Proper GC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2E1439-1E0A-0F0F-4C19-D837F1C48FF1}"/>
              </a:ext>
            </a:extLst>
          </p:cNvPr>
          <p:cNvSpPr txBox="1"/>
          <p:nvPr/>
        </p:nvSpPr>
        <p:spPr>
          <a:xfrm>
            <a:off x="7130476" y="537239"/>
            <a:ext cx="4225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broadcasting variables and accumulators</a:t>
            </a:r>
            <a:endParaRPr lang="en-US" sz="2400" dirty="0"/>
          </a:p>
        </p:txBody>
      </p:sp>
      <p:pic>
        <p:nvPicPr>
          <p:cNvPr id="6" name="Picture 5" descr="A match stick with a flame&#10;&#10;Description automatically generated">
            <a:extLst>
              <a:ext uri="{FF2B5EF4-FFF2-40B4-BE49-F238E27FC236}">
                <a16:creationId xmlns:a16="http://schemas.microsoft.com/office/drawing/2014/main" id="{3F6C3EF7-05C3-6F8A-BC4C-A3BC8B5EC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80" y="3264741"/>
            <a:ext cx="4830916" cy="3623187"/>
          </a:xfrm>
          <a:prstGeom prst="rect">
            <a:avLst/>
          </a:prstGeom>
          <a:effectLst>
            <a:glow rad="101600">
              <a:srgbClr val="00007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8250683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0FF9-A57E-4595-9F3D-13E9806341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6B24F7-F156-96A6-7C08-E450A0F5BA30}"/>
              </a:ext>
            </a:extLst>
          </p:cNvPr>
          <p:cNvSpPr/>
          <p:nvPr/>
        </p:nvSpPr>
        <p:spPr>
          <a:xfrm>
            <a:off x="8775291" y="24728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spark.ml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129FE5-804F-8EC6-229F-0B146B17C1CE}"/>
              </a:ext>
            </a:extLst>
          </p:cNvPr>
          <p:cNvSpPr/>
          <p:nvPr/>
        </p:nvSpPr>
        <p:spPr>
          <a:xfrm>
            <a:off x="8775291" y="11012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 SQL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48F419-ECCC-2493-83A3-159CE3E10815}"/>
              </a:ext>
            </a:extLst>
          </p:cNvPr>
          <p:cNvSpPr/>
          <p:nvPr/>
        </p:nvSpPr>
        <p:spPr>
          <a:xfrm>
            <a:off x="8775291" y="38444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70"/>
                </a:solidFill>
              </a:rPr>
              <a:t>GraphX</a:t>
            </a:r>
            <a:endParaRPr lang="en-US" sz="2800" dirty="0">
              <a:solidFill>
                <a:srgbClr val="00007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4A8374-6500-5CF1-8C2E-F27A86283E1C}"/>
              </a:ext>
            </a:extLst>
          </p:cNvPr>
          <p:cNvSpPr/>
          <p:nvPr/>
        </p:nvSpPr>
        <p:spPr>
          <a:xfrm>
            <a:off x="8775291" y="52160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Structured Streaming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C68815-D6DF-B288-16B1-EA8867F62370}"/>
              </a:ext>
            </a:extLst>
          </p:cNvPr>
          <p:cNvSpPr/>
          <p:nvPr/>
        </p:nvSpPr>
        <p:spPr>
          <a:xfrm>
            <a:off x="889819" y="3115594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Scala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E6839-70AF-4D11-12A0-9F8451BAEFDA}"/>
              </a:ext>
            </a:extLst>
          </p:cNvPr>
          <p:cNvSpPr/>
          <p:nvPr/>
        </p:nvSpPr>
        <p:spPr>
          <a:xfrm>
            <a:off x="4414683" y="1429361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RDD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CD2694-6F92-7BCE-29DE-E1CC84983C65}"/>
              </a:ext>
            </a:extLst>
          </p:cNvPr>
          <p:cNvSpPr/>
          <p:nvPr/>
        </p:nvSpPr>
        <p:spPr>
          <a:xfrm>
            <a:off x="4414682" y="3115594"/>
            <a:ext cx="2182761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Running an Application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F85F73-65E1-3248-48A3-3B810FF3C292}"/>
              </a:ext>
            </a:extLst>
          </p:cNvPr>
          <p:cNvSpPr/>
          <p:nvPr/>
        </p:nvSpPr>
        <p:spPr>
          <a:xfrm>
            <a:off x="4414683" y="4801827"/>
            <a:ext cx="2182762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Newer Abstractions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09BD48-E125-C298-94FB-0C7D6179C6EF}"/>
              </a:ext>
            </a:extLst>
          </p:cNvPr>
          <p:cNvSpPr/>
          <p:nvPr/>
        </p:nvSpPr>
        <p:spPr>
          <a:xfrm>
            <a:off x="3814916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Spark Core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97D816-8DA5-9A1F-E985-58237A07CDD6}"/>
              </a:ext>
            </a:extLst>
          </p:cNvPr>
          <p:cNvSpPr/>
          <p:nvPr/>
        </p:nvSpPr>
        <p:spPr>
          <a:xfrm>
            <a:off x="8111613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APIs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E39FD5-345F-A39F-AD06-4B1674F37009}"/>
              </a:ext>
            </a:extLst>
          </p:cNvPr>
          <p:cNvSpPr/>
          <p:nvPr/>
        </p:nvSpPr>
        <p:spPr>
          <a:xfrm>
            <a:off x="3151238" y="3429000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0D396A1-8897-F7D2-2B0F-E6A419D70A8D}"/>
              </a:ext>
            </a:extLst>
          </p:cNvPr>
          <p:cNvSpPr/>
          <p:nvPr/>
        </p:nvSpPr>
        <p:spPr>
          <a:xfrm>
            <a:off x="7447935" y="3447433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58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0FF9-A57E-4595-9F3D-13E9806341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6B24F7-F156-96A6-7C08-E450A0F5BA30}"/>
              </a:ext>
            </a:extLst>
          </p:cNvPr>
          <p:cNvSpPr/>
          <p:nvPr/>
        </p:nvSpPr>
        <p:spPr>
          <a:xfrm>
            <a:off x="8775291" y="24728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spark.ml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129FE5-804F-8EC6-229F-0B146B17C1CE}"/>
              </a:ext>
            </a:extLst>
          </p:cNvPr>
          <p:cNvSpPr/>
          <p:nvPr/>
        </p:nvSpPr>
        <p:spPr>
          <a:xfrm>
            <a:off x="8775291" y="11012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 SQL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48F419-ECCC-2493-83A3-159CE3E10815}"/>
              </a:ext>
            </a:extLst>
          </p:cNvPr>
          <p:cNvSpPr/>
          <p:nvPr/>
        </p:nvSpPr>
        <p:spPr>
          <a:xfrm>
            <a:off x="8775291" y="38444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70"/>
                </a:solidFill>
              </a:rPr>
              <a:t>GraphX</a:t>
            </a:r>
            <a:endParaRPr lang="en-US" sz="2800" dirty="0">
              <a:solidFill>
                <a:srgbClr val="00007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4A8374-6500-5CF1-8C2E-F27A86283E1C}"/>
              </a:ext>
            </a:extLst>
          </p:cNvPr>
          <p:cNvSpPr/>
          <p:nvPr/>
        </p:nvSpPr>
        <p:spPr>
          <a:xfrm>
            <a:off x="8775291" y="52160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Structured Streaming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C68815-D6DF-B288-16B1-EA8867F62370}"/>
              </a:ext>
            </a:extLst>
          </p:cNvPr>
          <p:cNvSpPr/>
          <p:nvPr/>
        </p:nvSpPr>
        <p:spPr>
          <a:xfrm>
            <a:off x="889819" y="3115594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Scala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E6839-70AF-4D11-12A0-9F8451BAEFDA}"/>
              </a:ext>
            </a:extLst>
          </p:cNvPr>
          <p:cNvSpPr/>
          <p:nvPr/>
        </p:nvSpPr>
        <p:spPr>
          <a:xfrm>
            <a:off x="4414683" y="1429361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RDD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CD2694-6F92-7BCE-29DE-E1CC84983C65}"/>
              </a:ext>
            </a:extLst>
          </p:cNvPr>
          <p:cNvSpPr/>
          <p:nvPr/>
        </p:nvSpPr>
        <p:spPr>
          <a:xfrm>
            <a:off x="4414682" y="3115594"/>
            <a:ext cx="2182761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Running an Application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F85F73-65E1-3248-48A3-3B810FF3C292}"/>
              </a:ext>
            </a:extLst>
          </p:cNvPr>
          <p:cNvSpPr/>
          <p:nvPr/>
        </p:nvSpPr>
        <p:spPr>
          <a:xfrm>
            <a:off x="4414683" y="4801827"/>
            <a:ext cx="2182762" cy="1197078"/>
          </a:xfrm>
          <a:prstGeom prst="roundRect">
            <a:avLst/>
          </a:prstGeom>
          <a:solidFill>
            <a:srgbClr val="000070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99CCFF"/>
                </a:solidFill>
              </a:rPr>
              <a:t>Newer Abstractions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09BD48-E125-C298-94FB-0C7D6179C6EF}"/>
              </a:ext>
            </a:extLst>
          </p:cNvPr>
          <p:cNvSpPr/>
          <p:nvPr/>
        </p:nvSpPr>
        <p:spPr>
          <a:xfrm>
            <a:off x="3814916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Spark Core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97D816-8DA5-9A1F-E985-58237A07CDD6}"/>
              </a:ext>
            </a:extLst>
          </p:cNvPr>
          <p:cNvSpPr/>
          <p:nvPr/>
        </p:nvSpPr>
        <p:spPr>
          <a:xfrm>
            <a:off x="8111613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APIs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E39FD5-345F-A39F-AD06-4B1674F37009}"/>
              </a:ext>
            </a:extLst>
          </p:cNvPr>
          <p:cNvSpPr/>
          <p:nvPr/>
        </p:nvSpPr>
        <p:spPr>
          <a:xfrm>
            <a:off x="3151238" y="3429000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0D396A1-8897-F7D2-2B0F-E6A419D70A8D}"/>
              </a:ext>
            </a:extLst>
          </p:cNvPr>
          <p:cNvSpPr/>
          <p:nvPr/>
        </p:nvSpPr>
        <p:spPr>
          <a:xfrm>
            <a:off x="7447935" y="3447433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0EABCD5-6EFF-D245-BBC6-1B611197320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126658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0070"/>
                </a:solidFill>
              </a:rPr>
              <a:t>DataFrame</a:t>
            </a:r>
            <a:endParaRPr lang="en-US" dirty="0">
              <a:solidFill>
                <a:srgbClr val="00007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4FE4EA-11F3-16F4-3B0F-6FF6056BF2AF}"/>
              </a:ext>
            </a:extLst>
          </p:cNvPr>
          <p:cNvSpPr/>
          <p:nvPr/>
        </p:nvSpPr>
        <p:spPr>
          <a:xfrm>
            <a:off x="1415844" y="1372671"/>
            <a:ext cx="2261420" cy="1877961"/>
          </a:xfrm>
          <a:prstGeom prst="roundRect">
            <a:avLst/>
          </a:prstGeom>
          <a:solidFill>
            <a:srgbClr val="000070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99CCFF"/>
                </a:solidFill>
              </a:rPr>
              <a:t>RDD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DE3DDD-212C-DBD6-DF92-F63A8677B9ED}"/>
              </a:ext>
            </a:extLst>
          </p:cNvPr>
          <p:cNvSpPr/>
          <p:nvPr/>
        </p:nvSpPr>
        <p:spPr>
          <a:xfrm>
            <a:off x="4965290" y="1372670"/>
            <a:ext cx="2261420" cy="1877961"/>
          </a:xfrm>
          <a:prstGeom prst="roundRect">
            <a:avLst/>
          </a:prstGeom>
          <a:solidFill>
            <a:srgbClr val="000070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99CCFF"/>
                </a:solidFill>
              </a:rPr>
              <a:t>DataFrame</a:t>
            </a:r>
            <a:endParaRPr lang="en-US" sz="2800" dirty="0">
              <a:solidFill>
                <a:srgbClr val="99CCFF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6A9E46-F02F-2CA0-79A9-92B9CFEADA8A}"/>
              </a:ext>
            </a:extLst>
          </p:cNvPr>
          <p:cNvSpPr/>
          <p:nvPr/>
        </p:nvSpPr>
        <p:spPr>
          <a:xfrm>
            <a:off x="8514736" y="1372670"/>
            <a:ext cx="2261420" cy="1877961"/>
          </a:xfrm>
          <a:prstGeom prst="roundRect">
            <a:avLst/>
          </a:prstGeom>
          <a:solidFill>
            <a:srgbClr val="000070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99CCFF"/>
                </a:solidFill>
              </a:rPr>
              <a:t>DataSet</a:t>
            </a:r>
            <a:endParaRPr lang="en-US" sz="2800" dirty="0">
              <a:solidFill>
                <a:srgbClr val="99CCFF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43D80D-E452-3DD4-5C7F-E21387068204}"/>
              </a:ext>
            </a:extLst>
          </p:cNvPr>
          <p:cNvCxnSpPr>
            <a:stCxn id="2" idx="3"/>
            <a:endCxn id="4" idx="1"/>
          </p:cNvCxnSpPr>
          <p:nvPr/>
        </p:nvCxnSpPr>
        <p:spPr>
          <a:xfrm flipV="1">
            <a:off x="3677264" y="2311651"/>
            <a:ext cx="1288026" cy="1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6A1F74-01B2-955F-E45F-83F2C59479C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7226710" y="2311651"/>
            <a:ext cx="1288026" cy="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1C212E1-F5C8-FD26-4363-27BB4ACE0AD4}"/>
              </a:ext>
            </a:extLst>
          </p:cNvPr>
          <p:cNvSpPr txBox="1"/>
          <p:nvPr/>
        </p:nvSpPr>
        <p:spPr>
          <a:xfrm>
            <a:off x="5527442" y="3429000"/>
            <a:ext cx="2832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Relational data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Partitioned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Persistable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5E246E-3BE2-147F-111C-4667710724AC}"/>
              </a:ext>
            </a:extLst>
          </p:cNvPr>
          <p:cNvSpPr txBox="1"/>
          <p:nvPr/>
        </p:nvSpPr>
        <p:spPr>
          <a:xfrm>
            <a:off x="2260870" y="3429000"/>
            <a:ext cx="2832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Unstructured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Partitioned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Persistable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09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5F3FA-4108-8B5A-8A59-7DCCC83E7F1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64310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0070"/>
                </a:solidFill>
              </a:rPr>
              <a:t>DataFrame</a:t>
            </a:r>
            <a:r>
              <a:rPr lang="en-US" dirty="0">
                <a:solidFill>
                  <a:srgbClr val="000070"/>
                </a:solidFill>
              </a:rPr>
              <a:t> Operations</a:t>
            </a:r>
          </a:p>
        </p:txBody>
      </p:sp>
      <p:pic>
        <p:nvPicPr>
          <p:cNvPr id="4" name="Picture 3" descr="A blue and black diagram&#10;&#10;Description automatically generated">
            <a:extLst>
              <a:ext uri="{FF2B5EF4-FFF2-40B4-BE49-F238E27FC236}">
                <a16:creationId xmlns:a16="http://schemas.microsoft.com/office/drawing/2014/main" id="{955954F8-4D37-7F2C-35B1-A1F05A220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50" y="5462745"/>
            <a:ext cx="1169199" cy="1169199"/>
          </a:xfrm>
          <a:prstGeom prst="rect">
            <a:avLst/>
          </a:prstGeom>
        </p:spPr>
      </p:pic>
      <p:pic>
        <p:nvPicPr>
          <p:cNvPr id="6" name="Picture 5" descr="A blue and green line drawing of a paper&#10;&#10;Description automatically generated">
            <a:extLst>
              <a:ext uri="{FF2B5EF4-FFF2-40B4-BE49-F238E27FC236}">
                <a16:creationId xmlns:a16="http://schemas.microsoft.com/office/drawing/2014/main" id="{B2AC7CE4-7459-4BCE-FE85-BC664959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48" y="1557283"/>
            <a:ext cx="2338704" cy="2338704"/>
          </a:xfrm>
          <a:prstGeom prst="rect">
            <a:avLst/>
          </a:prstGeom>
        </p:spPr>
      </p:pic>
      <p:pic>
        <p:nvPicPr>
          <p:cNvPr id="7" name="Picture 6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8DA5B522-BBDB-1554-535E-F695879A9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3" y="4514333"/>
            <a:ext cx="1003230" cy="100323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302B47-1D47-BA81-CDF7-D7A0A8319F12}"/>
              </a:ext>
            </a:extLst>
          </p:cNvPr>
          <p:cNvCxnSpPr>
            <a:cxnSpLocks/>
          </p:cNvCxnSpPr>
          <p:nvPr/>
        </p:nvCxnSpPr>
        <p:spPr>
          <a:xfrm flipV="1">
            <a:off x="2064774" y="3628103"/>
            <a:ext cx="3067665" cy="1672614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B3938FD-CF98-C008-3B83-FB0560066BF7}"/>
              </a:ext>
            </a:extLst>
          </p:cNvPr>
          <p:cNvSpPr txBox="1"/>
          <p:nvPr/>
        </p:nvSpPr>
        <p:spPr>
          <a:xfrm>
            <a:off x="686068" y="6313266"/>
            <a:ext cx="116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Schema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38FDBC-6A1E-DDDE-A8A2-988976A56171}"/>
              </a:ext>
            </a:extLst>
          </p:cNvPr>
          <p:cNvSpPr txBox="1"/>
          <p:nvPr/>
        </p:nvSpPr>
        <p:spPr>
          <a:xfrm>
            <a:off x="218761" y="5585679"/>
            <a:ext cx="93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RDD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87B739-D930-E9DA-2E64-124A04FB19A9}"/>
              </a:ext>
            </a:extLst>
          </p:cNvPr>
          <p:cNvSpPr txBox="1"/>
          <p:nvPr/>
        </p:nvSpPr>
        <p:spPr>
          <a:xfrm>
            <a:off x="5271281" y="4002745"/>
            <a:ext cx="164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DataFrame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D4AD9F-8A0F-0B4B-5195-FB4047195363}"/>
              </a:ext>
            </a:extLst>
          </p:cNvPr>
          <p:cNvSpPr txBox="1"/>
          <p:nvPr/>
        </p:nvSpPr>
        <p:spPr>
          <a:xfrm>
            <a:off x="8255372" y="707922"/>
            <a:ext cx="189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70"/>
                </a:solidFill>
              </a:rPr>
              <a:t>SparkSession</a:t>
            </a:r>
            <a:endParaRPr lang="en-US" sz="2400" dirty="0">
              <a:solidFill>
                <a:srgbClr val="00007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B7E5B6-DED6-3016-2E83-C68B3379C7CE}"/>
              </a:ext>
            </a:extLst>
          </p:cNvPr>
          <p:cNvCxnSpPr>
            <a:cxnSpLocks/>
          </p:cNvCxnSpPr>
          <p:nvPr/>
        </p:nvCxnSpPr>
        <p:spPr>
          <a:xfrm>
            <a:off x="2461049" y="2182051"/>
            <a:ext cx="2671390" cy="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2A3920C-D8B8-80A9-47DB-EA85A905E459}"/>
              </a:ext>
            </a:extLst>
          </p:cNvPr>
          <p:cNvSpPr txBox="1"/>
          <p:nvPr/>
        </p:nvSpPr>
        <p:spPr>
          <a:xfrm>
            <a:off x="840368" y="1801242"/>
            <a:ext cx="2205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Load from external source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B0249B-517F-2437-DE40-21D0A4E3E5C9}"/>
              </a:ext>
            </a:extLst>
          </p:cNvPr>
          <p:cNvSpPr txBox="1"/>
          <p:nvPr/>
        </p:nvSpPr>
        <p:spPr>
          <a:xfrm>
            <a:off x="7774202" y="2032074"/>
            <a:ext cx="3117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select(</a:t>
            </a:r>
            <a:r>
              <a:rPr lang="en-US" sz="2400" dirty="0" err="1"/>
              <a:t>colName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filter(condition)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groupBy</a:t>
            </a:r>
            <a:r>
              <a:rPr lang="en-US" sz="2400" dirty="0"/>
              <a:t>(</a:t>
            </a:r>
            <a:r>
              <a:rPr lang="en-US" sz="2400" dirty="0" err="1"/>
              <a:t>colName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140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8" grpId="0"/>
      <p:bldP spid="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0EABCD5-6EFF-D245-BBC6-1B611197320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126658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0070"/>
                </a:solidFill>
              </a:rPr>
              <a:t>DataSets</a:t>
            </a:r>
            <a:endParaRPr lang="en-US" dirty="0">
              <a:solidFill>
                <a:srgbClr val="00007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005CC1-32E9-7D59-BFCC-C6972F54BC64}"/>
              </a:ext>
            </a:extLst>
          </p:cNvPr>
          <p:cNvSpPr/>
          <p:nvPr/>
        </p:nvSpPr>
        <p:spPr>
          <a:xfrm>
            <a:off x="1415844" y="1372671"/>
            <a:ext cx="2261420" cy="1877961"/>
          </a:xfrm>
          <a:prstGeom prst="roundRect">
            <a:avLst/>
          </a:prstGeom>
          <a:solidFill>
            <a:srgbClr val="000070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99CCFF"/>
                </a:solidFill>
              </a:rPr>
              <a:t>RDD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D2E4CF-839C-B6EF-D0B8-2DA84B90B60B}"/>
              </a:ext>
            </a:extLst>
          </p:cNvPr>
          <p:cNvSpPr/>
          <p:nvPr/>
        </p:nvSpPr>
        <p:spPr>
          <a:xfrm>
            <a:off x="4965290" y="1372670"/>
            <a:ext cx="2261420" cy="1877961"/>
          </a:xfrm>
          <a:prstGeom prst="roundRect">
            <a:avLst/>
          </a:prstGeom>
          <a:solidFill>
            <a:srgbClr val="000070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99CCFF"/>
                </a:solidFill>
              </a:rPr>
              <a:t>DataFrame</a:t>
            </a:r>
            <a:endParaRPr lang="en-US" sz="2800" dirty="0">
              <a:solidFill>
                <a:srgbClr val="99CCFF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11CF66-A393-4110-5BAA-555986037240}"/>
              </a:ext>
            </a:extLst>
          </p:cNvPr>
          <p:cNvSpPr/>
          <p:nvPr/>
        </p:nvSpPr>
        <p:spPr>
          <a:xfrm>
            <a:off x="8514736" y="1372670"/>
            <a:ext cx="2261420" cy="1877961"/>
          </a:xfrm>
          <a:prstGeom prst="roundRect">
            <a:avLst/>
          </a:prstGeom>
          <a:solidFill>
            <a:srgbClr val="000070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99CCFF"/>
                </a:solidFill>
              </a:rPr>
              <a:t>DataSet</a:t>
            </a:r>
            <a:endParaRPr lang="en-US" sz="2800" dirty="0">
              <a:solidFill>
                <a:srgbClr val="99CCFF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3132E7-16FF-699F-13DC-FA35F67358BD}"/>
              </a:ext>
            </a:extLst>
          </p:cNvPr>
          <p:cNvCxnSpPr>
            <a:stCxn id="2" idx="3"/>
            <a:endCxn id="4" idx="1"/>
          </p:cNvCxnSpPr>
          <p:nvPr/>
        </p:nvCxnSpPr>
        <p:spPr>
          <a:xfrm flipV="1">
            <a:off x="3677264" y="2311651"/>
            <a:ext cx="1288026" cy="1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BCE674-2485-0451-7E5C-F02B75944A16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7226710" y="2311651"/>
            <a:ext cx="1288026" cy="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A516E2-DFBC-8CCE-C214-38C79E0DFCD0}"/>
              </a:ext>
            </a:extLst>
          </p:cNvPr>
          <p:cNvSpPr txBox="1"/>
          <p:nvPr/>
        </p:nvSpPr>
        <p:spPr>
          <a:xfrm>
            <a:off x="5527442" y="3429000"/>
            <a:ext cx="2832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Relational data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Partitioned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Persistable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3FA96-A420-56FA-C3C2-0DB9A5FE6994}"/>
              </a:ext>
            </a:extLst>
          </p:cNvPr>
          <p:cNvSpPr txBox="1"/>
          <p:nvPr/>
        </p:nvSpPr>
        <p:spPr>
          <a:xfrm>
            <a:off x="2260870" y="3429000"/>
            <a:ext cx="2832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Unstructured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Partitioned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Persistable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3EA07-B4F0-3040-FFFE-9ADF4DF9B4D3}"/>
              </a:ext>
            </a:extLst>
          </p:cNvPr>
          <p:cNvSpPr txBox="1"/>
          <p:nvPr/>
        </p:nvSpPr>
        <p:spPr>
          <a:xfrm>
            <a:off x="9359212" y="3429000"/>
            <a:ext cx="2832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Abstraction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Semi-structured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Partitioned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Persistable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Optimized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C81756-7D36-296B-75EB-FEC9871AEB30}"/>
              </a:ext>
            </a:extLst>
          </p:cNvPr>
          <p:cNvSpPr txBox="1"/>
          <p:nvPr/>
        </p:nvSpPr>
        <p:spPr>
          <a:xfrm>
            <a:off x="4382333" y="5901586"/>
            <a:ext cx="3831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DataFrame</a:t>
            </a:r>
            <a:r>
              <a:rPr lang="en-US" sz="2400" i="1" dirty="0"/>
              <a:t> = </a:t>
            </a:r>
            <a:r>
              <a:rPr lang="en-US" sz="2400" i="1" dirty="0" err="1"/>
              <a:t>DataSet</a:t>
            </a:r>
            <a:r>
              <a:rPr lang="en-US" sz="2400" i="1" dirty="0"/>
              <a:t>[Row]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62E12F-C7E9-768E-1BD6-A858F3C88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2280" y="880404"/>
            <a:ext cx="896867" cy="11716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4B28E1-E8A9-85BF-C569-17D170B24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655" y="93069"/>
            <a:ext cx="896868" cy="11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5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0FF9-A57E-4595-9F3D-13E9806341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6B24F7-F156-96A6-7C08-E450A0F5BA30}"/>
              </a:ext>
            </a:extLst>
          </p:cNvPr>
          <p:cNvSpPr/>
          <p:nvPr/>
        </p:nvSpPr>
        <p:spPr>
          <a:xfrm>
            <a:off x="8775291" y="24728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spark.ml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129FE5-804F-8EC6-229F-0B146B17C1CE}"/>
              </a:ext>
            </a:extLst>
          </p:cNvPr>
          <p:cNvSpPr/>
          <p:nvPr/>
        </p:nvSpPr>
        <p:spPr>
          <a:xfrm>
            <a:off x="8775291" y="11012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 SQL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48F419-ECCC-2493-83A3-159CE3E10815}"/>
              </a:ext>
            </a:extLst>
          </p:cNvPr>
          <p:cNvSpPr/>
          <p:nvPr/>
        </p:nvSpPr>
        <p:spPr>
          <a:xfrm>
            <a:off x="8775291" y="38444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70"/>
                </a:solidFill>
              </a:rPr>
              <a:t>GraphX</a:t>
            </a:r>
            <a:endParaRPr lang="en-US" sz="2800" dirty="0">
              <a:solidFill>
                <a:srgbClr val="00007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4A8374-6500-5CF1-8C2E-F27A86283E1C}"/>
              </a:ext>
            </a:extLst>
          </p:cNvPr>
          <p:cNvSpPr/>
          <p:nvPr/>
        </p:nvSpPr>
        <p:spPr>
          <a:xfrm>
            <a:off x="8775291" y="52160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Structured Streaming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C68815-D6DF-B288-16B1-EA8867F62370}"/>
              </a:ext>
            </a:extLst>
          </p:cNvPr>
          <p:cNvSpPr/>
          <p:nvPr/>
        </p:nvSpPr>
        <p:spPr>
          <a:xfrm>
            <a:off x="889819" y="3115594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Scala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E6839-70AF-4D11-12A0-9F8451BAEFDA}"/>
              </a:ext>
            </a:extLst>
          </p:cNvPr>
          <p:cNvSpPr/>
          <p:nvPr/>
        </p:nvSpPr>
        <p:spPr>
          <a:xfrm>
            <a:off x="4414683" y="1429361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RDD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CD2694-6F92-7BCE-29DE-E1CC84983C65}"/>
              </a:ext>
            </a:extLst>
          </p:cNvPr>
          <p:cNvSpPr/>
          <p:nvPr/>
        </p:nvSpPr>
        <p:spPr>
          <a:xfrm>
            <a:off x="4414682" y="3115594"/>
            <a:ext cx="2182761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Running an Application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F85F73-65E1-3248-48A3-3B810FF3C292}"/>
              </a:ext>
            </a:extLst>
          </p:cNvPr>
          <p:cNvSpPr/>
          <p:nvPr/>
        </p:nvSpPr>
        <p:spPr>
          <a:xfrm>
            <a:off x="4414683" y="4801827"/>
            <a:ext cx="2182762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Newer Abstractions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09BD48-E125-C298-94FB-0C7D6179C6EF}"/>
              </a:ext>
            </a:extLst>
          </p:cNvPr>
          <p:cNvSpPr/>
          <p:nvPr/>
        </p:nvSpPr>
        <p:spPr>
          <a:xfrm>
            <a:off x="3814916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Spark Core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97D816-8DA5-9A1F-E985-58237A07CDD6}"/>
              </a:ext>
            </a:extLst>
          </p:cNvPr>
          <p:cNvSpPr/>
          <p:nvPr/>
        </p:nvSpPr>
        <p:spPr>
          <a:xfrm>
            <a:off x="8111613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APIs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E39FD5-345F-A39F-AD06-4B1674F37009}"/>
              </a:ext>
            </a:extLst>
          </p:cNvPr>
          <p:cNvSpPr/>
          <p:nvPr/>
        </p:nvSpPr>
        <p:spPr>
          <a:xfrm>
            <a:off x="3151238" y="3429000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0D396A1-8897-F7D2-2B0F-E6A419D70A8D}"/>
              </a:ext>
            </a:extLst>
          </p:cNvPr>
          <p:cNvSpPr/>
          <p:nvPr/>
        </p:nvSpPr>
        <p:spPr>
          <a:xfrm>
            <a:off x="7447935" y="3447433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9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6E522-7B49-CB0A-3BB8-4124890EA1D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57832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Application in Cluster</a:t>
            </a:r>
          </a:p>
        </p:txBody>
      </p:sp>
      <p:pic>
        <p:nvPicPr>
          <p:cNvPr id="7" name="Picture 6" descr="A person wearing a hard hat&#10;&#10;Description automatically generated">
            <a:extLst>
              <a:ext uri="{FF2B5EF4-FFF2-40B4-BE49-F238E27FC236}">
                <a16:creationId xmlns:a16="http://schemas.microsoft.com/office/drawing/2014/main" id="{D407B73E-2977-64DB-4A3D-454FADDEB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98" y="1007263"/>
            <a:ext cx="1330356" cy="1330356"/>
          </a:xfrm>
          <a:prstGeom prst="rect">
            <a:avLst/>
          </a:prstGeom>
        </p:spPr>
      </p:pic>
      <p:pic>
        <p:nvPicPr>
          <p:cNvPr id="9" name="Picture 8" descr="A cartoon of a person holding a steering wheel&#10;&#10;Description automatically generated">
            <a:extLst>
              <a:ext uri="{FF2B5EF4-FFF2-40B4-BE49-F238E27FC236}">
                <a16:creationId xmlns:a16="http://schemas.microsoft.com/office/drawing/2014/main" id="{21693E48-680D-104F-D6BE-2CAD29900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25" y="3067228"/>
            <a:ext cx="1052924" cy="1052924"/>
          </a:xfrm>
          <a:prstGeom prst="rect">
            <a:avLst/>
          </a:prstGeom>
        </p:spPr>
      </p:pic>
      <p:pic>
        <p:nvPicPr>
          <p:cNvPr id="11" name="Picture 10" descr="A person wearing a hard hat&#10;&#10;Description automatically generated">
            <a:extLst>
              <a:ext uri="{FF2B5EF4-FFF2-40B4-BE49-F238E27FC236}">
                <a16:creationId xmlns:a16="http://schemas.microsoft.com/office/drawing/2014/main" id="{6A2EC0D4-5B1F-B3C5-CCBD-97E11B766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98" y="4254604"/>
            <a:ext cx="1330356" cy="133035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37A0BA-3FD8-C3B2-44A2-94303B77CC9F}"/>
              </a:ext>
            </a:extLst>
          </p:cNvPr>
          <p:cNvCxnSpPr>
            <a:cxnSpLocks/>
          </p:cNvCxnSpPr>
          <p:nvPr/>
        </p:nvCxnSpPr>
        <p:spPr>
          <a:xfrm>
            <a:off x="3327049" y="3666801"/>
            <a:ext cx="1766061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9A2CCFE-FBB1-CD35-DD4B-CF436792A0B9}"/>
              </a:ext>
            </a:extLst>
          </p:cNvPr>
          <p:cNvSpPr txBox="1"/>
          <p:nvPr/>
        </p:nvSpPr>
        <p:spPr>
          <a:xfrm>
            <a:off x="9595238" y="1007263"/>
            <a:ext cx="178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Executor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800E7A-61AF-C3F3-BE3B-9E6B894A3583}"/>
              </a:ext>
            </a:extLst>
          </p:cNvPr>
          <p:cNvSpPr txBox="1"/>
          <p:nvPr/>
        </p:nvSpPr>
        <p:spPr>
          <a:xfrm>
            <a:off x="9687354" y="4919782"/>
            <a:ext cx="920363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Task</a:t>
            </a:r>
          </a:p>
        </p:txBody>
      </p:sp>
      <p:pic>
        <p:nvPicPr>
          <p:cNvPr id="4" name="Picture 3" descr="A cartoon of a person with gears&#10;&#10;Description automatically generated">
            <a:extLst>
              <a:ext uri="{FF2B5EF4-FFF2-40B4-BE49-F238E27FC236}">
                <a16:creationId xmlns:a16="http://schemas.microsoft.com/office/drawing/2014/main" id="{874ABE32-6027-34A9-AEF2-3E7FB6916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89" y="2924247"/>
            <a:ext cx="1330357" cy="13303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7CABE2-ECD1-CDEE-D6BC-483E9B8ADFEF}"/>
              </a:ext>
            </a:extLst>
          </p:cNvPr>
          <p:cNvSpPr txBox="1"/>
          <p:nvPr/>
        </p:nvSpPr>
        <p:spPr>
          <a:xfrm>
            <a:off x="9595238" y="4258772"/>
            <a:ext cx="178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Executor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31A8B5-9763-609A-FC74-96FED9392954}"/>
              </a:ext>
            </a:extLst>
          </p:cNvPr>
          <p:cNvSpPr txBox="1"/>
          <p:nvPr/>
        </p:nvSpPr>
        <p:spPr>
          <a:xfrm>
            <a:off x="10714825" y="4919782"/>
            <a:ext cx="920363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Task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76192-02A4-BF94-3BA0-70CFEDC0A0DC}"/>
              </a:ext>
            </a:extLst>
          </p:cNvPr>
          <p:cNvSpPr txBox="1"/>
          <p:nvPr/>
        </p:nvSpPr>
        <p:spPr>
          <a:xfrm>
            <a:off x="9687354" y="1676608"/>
            <a:ext cx="920363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Task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DDE039-DA6E-4114-9DCD-4CC8E00CE503}"/>
              </a:ext>
            </a:extLst>
          </p:cNvPr>
          <p:cNvSpPr txBox="1"/>
          <p:nvPr/>
        </p:nvSpPr>
        <p:spPr>
          <a:xfrm>
            <a:off x="10714825" y="1676608"/>
            <a:ext cx="920363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Task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6734AC-B361-2A27-66F1-21216D52732C}"/>
              </a:ext>
            </a:extLst>
          </p:cNvPr>
          <p:cNvSpPr txBox="1"/>
          <p:nvPr/>
        </p:nvSpPr>
        <p:spPr>
          <a:xfrm>
            <a:off x="10072191" y="2276722"/>
            <a:ext cx="107105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Cache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D555AE-3287-2C66-9431-4988A8E3827C}"/>
              </a:ext>
            </a:extLst>
          </p:cNvPr>
          <p:cNvSpPr txBox="1"/>
          <p:nvPr/>
        </p:nvSpPr>
        <p:spPr>
          <a:xfrm>
            <a:off x="10072191" y="5519896"/>
            <a:ext cx="107105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Cache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5DFBEE-08D2-6214-67B6-94B76B31E86E}"/>
              </a:ext>
            </a:extLst>
          </p:cNvPr>
          <p:cNvSpPr/>
          <p:nvPr/>
        </p:nvSpPr>
        <p:spPr>
          <a:xfrm>
            <a:off x="8213894" y="751191"/>
            <a:ext cx="3716593" cy="237405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BB67F6-693D-9F6B-D37A-60101DE4952A}"/>
              </a:ext>
            </a:extLst>
          </p:cNvPr>
          <p:cNvSpPr/>
          <p:nvPr/>
        </p:nvSpPr>
        <p:spPr>
          <a:xfrm>
            <a:off x="8219768" y="3994365"/>
            <a:ext cx="3716593" cy="237405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F7E3E2-8A9A-C836-3673-3AA39EBD20EE}"/>
              </a:ext>
            </a:extLst>
          </p:cNvPr>
          <p:cNvSpPr txBox="1"/>
          <p:nvPr/>
        </p:nvSpPr>
        <p:spPr>
          <a:xfrm>
            <a:off x="9881272" y="169954"/>
            <a:ext cx="212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Worker Node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59C638-C6E8-A28F-89CC-62F11D03AC21}"/>
              </a:ext>
            </a:extLst>
          </p:cNvPr>
          <p:cNvSpPr txBox="1"/>
          <p:nvPr/>
        </p:nvSpPr>
        <p:spPr>
          <a:xfrm>
            <a:off x="9881272" y="3471145"/>
            <a:ext cx="212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Worker Node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9D0529-5A37-55B3-B7C0-CE5CDB093296}"/>
              </a:ext>
            </a:extLst>
          </p:cNvPr>
          <p:cNvSpPr txBox="1"/>
          <p:nvPr/>
        </p:nvSpPr>
        <p:spPr>
          <a:xfrm>
            <a:off x="4448501" y="4258772"/>
            <a:ext cx="2576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Cluster Manager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7487B-FF07-9B22-CA13-FFE0E8667C27}"/>
              </a:ext>
            </a:extLst>
          </p:cNvPr>
          <p:cNvSpPr txBox="1"/>
          <p:nvPr/>
        </p:nvSpPr>
        <p:spPr>
          <a:xfrm>
            <a:off x="0" y="3024624"/>
            <a:ext cx="2576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Driver Program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62FA7D-CBCB-C9B1-F817-297DA81D8242}"/>
              </a:ext>
            </a:extLst>
          </p:cNvPr>
          <p:cNvSpPr txBox="1"/>
          <p:nvPr/>
        </p:nvSpPr>
        <p:spPr>
          <a:xfrm>
            <a:off x="62385" y="3569280"/>
            <a:ext cx="22117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SparkContext</a:t>
            </a:r>
            <a:endParaRPr lang="en-US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F3E46D-901C-E675-EE54-DC4521680856}"/>
              </a:ext>
            </a:extLst>
          </p:cNvPr>
          <p:cNvSpPr/>
          <p:nvPr/>
        </p:nvSpPr>
        <p:spPr>
          <a:xfrm>
            <a:off x="12174" y="2479774"/>
            <a:ext cx="3716593" cy="237405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B5FA780-98CA-5858-EEC0-EB3201036F99}"/>
              </a:ext>
            </a:extLst>
          </p:cNvPr>
          <p:cNvCxnSpPr>
            <a:cxnSpLocks/>
          </p:cNvCxnSpPr>
          <p:nvPr/>
        </p:nvCxnSpPr>
        <p:spPr>
          <a:xfrm flipV="1">
            <a:off x="6400800" y="2199828"/>
            <a:ext cx="2047418" cy="122917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1FD2F10-B4A9-ABBB-80D6-64628C4BE65C}"/>
              </a:ext>
            </a:extLst>
          </p:cNvPr>
          <p:cNvCxnSpPr>
            <a:cxnSpLocks/>
          </p:cNvCxnSpPr>
          <p:nvPr/>
        </p:nvCxnSpPr>
        <p:spPr>
          <a:xfrm>
            <a:off x="6463930" y="3994365"/>
            <a:ext cx="2045012" cy="92541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960459A-CFAC-AB3A-1946-DC34C5170304}"/>
              </a:ext>
            </a:extLst>
          </p:cNvPr>
          <p:cNvCxnSpPr>
            <a:cxnSpLocks/>
          </p:cNvCxnSpPr>
          <p:nvPr/>
        </p:nvCxnSpPr>
        <p:spPr>
          <a:xfrm>
            <a:off x="9011760" y="2328131"/>
            <a:ext cx="10416" cy="190289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8A33740-F69F-AFB5-61E4-BE3766A0632B}"/>
              </a:ext>
            </a:extLst>
          </p:cNvPr>
          <p:cNvCxnSpPr>
            <a:cxnSpLocks/>
          </p:cNvCxnSpPr>
          <p:nvPr/>
        </p:nvCxnSpPr>
        <p:spPr>
          <a:xfrm flipH="1">
            <a:off x="3327049" y="1530483"/>
            <a:ext cx="5181893" cy="157701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7ED1307-2737-FBC1-1DA8-BE4467DE222D}"/>
              </a:ext>
            </a:extLst>
          </p:cNvPr>
          <p:cNvCxnSpPr>
            <a:cxnSpLocks/>
          </p:cNvCxnSpPr>
          <p:nvPr/>
        </p:nvCxnSpPr>
        <p:spPr>
          <a:xfrm flipH="1" flipV="1">
            <a:off x="3344224" y="4226102"/>
            <a:ext cx="5146309" cy="135885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39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5" grpId="0"/>
      <p:bldP spid="6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9" grpId="0"/>
      <p:bldP spid="20" grpId="0"/>
      <p:bldP spid="21" grpId="0"/>
      <p:bldP spid="24" grpId="0" animBg="1"/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0FF9-A57E-4595-9F3D-13E9806341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6B24F7-F156-96A6-7C08-E450A0F5BA30}"/>
              </a:ext>
            </a:extLst>
          </p:cNvPr>
          <p:cNvSpPr/>
          <p:nvPr/>
        </p:nvSpPr>
        <p:spPr>
          <a:xfrm>
            <a:off x="8775291" y="24728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spark.ml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129FE5-804F-8EC6-229F-0B146B17C1CE}"/>
              </a:ext>
            </a:extLst>
          </p:cNvPr>
          <p:cNvSpPr/>
          <p:nvPr/>
        </p:nvSpPr>
        <p:spPr>
          <a:xfrm>
            <a:off x="8775291" y="1101210"/>
            <a:ext cx="2182760" cy="1197078"/>
          </a:xfrm>
          <a:prstGeom prst="roundRect">
            <a:avLst/>
          </a:prstGeom>
          <a:solidFill>
            <a:srgbClr val="000070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99CCFF"/>
                </a:solidFill>
              </a:rPr>
              <a:t>Spark SQL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48F419-ECCC-2493-83A3-159CE3E10815}"/>
              </a:ext>
            </a:extLst>
          </p:cNvPr>
          <p:cNvSpPr/>
          <p:nvPr/>
        </p:nvSpPr>
        <p:spPr>
          <a:xfrm>
            <a:off x="8775291" y="38444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70"/>
                </a:solidFill>
              </a:rPr>
              <a:t>GraphX</a:t>
            </a:r>
            <a:endParaRPr lang="en-US" sz="2800" dirty="0">
              <a:solidFill>
                <a:srgbClr val="00007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4A8374-6500-5CF1-8C2E-F27A86283E1C}"/>
              </a:ext>
            </a:extLst>
          </p:cNvPr>
          <p:cNvSpPr/>
          <p:nvPr/>
        </p:nvSpPr>
        <p:spPr>
          <a:xfrm>
            <a:off x="8775291" y="52160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Structured Streaming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C68815-D6DF-B288-16B1-EA8867F62370}"/>
              </a:ext>
            </a:extLst>
          </p:cNvPr>
          <p:cNvSpPr/>
          <p:nvPr/>
        </p:nvSpPr>
        <p:spPr>
          <a:xfrm>
            <a:off x="889819" y="3115594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Scala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E6839-70AF-4D11-12A0-9F8451BAEFDA}"/>
              </a:ext>
            </a:extLst>
          </p:cNvPr>
          <p:cNvSpPr/>
          <p:nvPr/>
        </p:nvSpPr>
        <p:spPr>
          <a:xfrm>
            <a:off x="4414683" y="1429361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RDD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CD2694-6F92-7BCE-29DE-E1CC84983C65}"/>
              </a:ext>
            </a:extLst>
          </p:cNvPr>
          <p:cNvSpPr/>
          <p:nvPr/>
        </p:nvSpPr>
        <p:spPr>
          <a:xfrm>
            <a:off x="4414682" y="3115594"/>
            <a:ext cx="2182761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Running an Application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F85F73-65E1-3248-48A3-3B810FF3C292}"/>
              </a:ext>
            </a:extLst>
          </p:cNvPr>
          <p:cNvSpPr/>
          <p:nvPr/>
        </p:nvSpPr>
        <p:spPr>
          <a:xfrm>
            <a:off x="4414683" y="4801827"/>
            <a:ext cx="2182762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Newer Abstractions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09BD48-E125-C298-94FB-0C7D6179C6EF}"/>
              </a:ext>
            </a:extLst>
          </p:cNvPr>
          <p:cNvSpPr/>
          <p:nvPr/>
        </p:nvSpPr>
        <p:spPr>
          <a:xfrm>
            <a:off x="3814916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Spark Core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97D816-8DA5-9A1F-E985-58237A07CDD6}"/>
              </a:ext>
            </a:extLst>
          </p:cNvPr>
          <p:cNvSpPr/>
          <p:nvPr/>
        </p:nvSpPr>
        <p:spPr>
          <a:xfrm>
            <a:off x="8111613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APIs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E39FD5-345F-A39F-AD06-4B1674F37009}"/>
              </a:ext>
            </a:extLst>
          </p:cNvPr>
          <p:cNvSpPr/>
          <p:nvPr/>
        </p:nvSpPr>
        <p:spPr>
          <a:xfrm>
            <a:off x="3151238" y="3429000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0D396A1-8897-F7D2-2B0F-E6A419D70A8D}"/>
              </a:ext>
            </a:extLst>
          </p:cNvPr>
          <p:cNvSpPr/>
          <p:nvPr/>
        </p:nvSpPr>
        <p:spPr>
          <a:xfrm>
            <a:off x="7447935" y="3447433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0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1DB61C9-7C55-07D4-B1A1-403B2C73D21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910348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SQL in Spark</a:t>
            </a:r>
          </a:p>
        </p:txBody>
      </p:sp>
      <p:pic>
        <p:nvPicPr>
          <p:cNvPr id="4" name="Picture 3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702D6CAA-E6CF-A074-D697-A85FF6922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734"/>
            <a:ext cx="11760778" cy="44008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0ED34E-FE52-9A20-FDA4-076740EFFDFF}"/>
              </a:ext>
            </a:extLst>
          </p:cNvPr>
          <p:cNvSpPr txBox="1"/>
          <p:nvPr/>
        </p:nvSpPr>
        <p:spPr>
          <a:xfrm>
            <a:off x="7058332" y="883849"/>
            <a:ext cx="492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Valid only for the given session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C18021-565B-05D5-5100-0BCE5D6E839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139381" y="1407069"/>
            <a:ext cx="5382546" cy="271264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D63BECF-409D-EFC9-5D5F-7FF9A2D88D71}"/>
              </a:ext>
            </a:extLst>
          </p:cNvPr>
          <p:cNvSpPr txBox="1"/>
          <p:nvPr/>
        </p:nvSpPr>
        <p:spPr>
          <a:xfrm>
            <a:off x="9486900" y="3036585"/>
            <a:ext cx="2498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Alias for a table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B13930-D38B-3D84-ACFA-F98B768ABCED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236542" y="3298195"/>
            <a:ext cx="2250358" cy="80465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42B32F-650B-DFBF-75B8-6FA68619697A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8141110" y="3298195"/>
            <a:ext cx="1345790" cy="113940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6875FAD-6199-E57B-49E7-C75139EE6F51}"/>
              </a:ext>
            </a:extLst>
          </p:cNvPr>
          <p:cNvSpPr txBox="1"/>
          <p:nvPr/>
        </p:nvSpPr>
        <p:spPr>
          <a:xfrm>
            <a:off x="6630630" y="6067115"/>
            <a:ext cx="2090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Execute SQL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564A475-BDA7-F088-2CA5-8FE88E845711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1533832" y="5546266"/>
            <a:ext cx="5096798" cy="78245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97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1DB61C9-7C55-07D4-B1A1-403B2C73D21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910348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Using Hive Tables</a:t>
            </a:r>
          </a:p>
        </p:txBody>
      </p:sp>
      <p:pic>
        <p:nvPicPr>
          <p:cNvPr id="7" name="Picture 6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192D68AF-966A-B156-3489-6C68755F2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04802"/>
            <a:ext cx="12314009" cy="3967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2053D1-2A3E-4700-809B-1C3FA890D592}"/>
              </a:ext>
            </a:extLst>
          </p:cNvPr>
          <p:cNvSpPr txBox="1"/>
          <p:nvPr/>
        </p:nvSpPr>
        <p:spPr>
          <a:xfrm>
            <a:off x="9540275" y="2642311"/>
            <a:ext cx="2216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hive-site.xml</a:t>
            </a:r>
          </a:p>
          <a:p>
            <a:r>
              <a:rPr lang="en-US" sz="2800" dirty="0"/>
              <a:t>core-site.xml</a:t>
            </a:r>
          </a:p>
          <a:p>
            <a:r>
              <a:rPr lang="en-US" sz="2800" dirty="0"/>
              <a:t>hdfs-site.xml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98DAEF-014B-BE54-8C63-4B301EB1C503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667648" y="3334809"/>
            <a:ext cx="5872627" cy="26250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BDEFD86-4B3C-64C9-1CE8-DAFB86DCDA6F}"/>
              </a:ext>
            </a:extLst>
          </p:cNvPr>
          <p:cNvSpPr txBox="1"/>
          <p:nvPr/>
        </p:nvSpPr>
        <p:spPr>
          <a:xfrm>
            <a:off x="5072107" y="216120"/>
            <a:ext cx="3381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Hive can use spark as an execution engine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D3B0F5-0208-F488-2CA7-39D733006A7C}"/>
              </a:ext>
            </a:extLst>
          </p:cNvPr>
          <p:cNvSpPr/>
          <p:nvPr/>
        </p:nvSpPr>
        <p:spPr>
          <a:xfrm>
            <a:off x="-255639" y="4247535"/>
            <a:ext cx="12221497" cy="2084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2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0FF9-A57E-4595-9F3D-13E9806341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6B24F7-F156-96A6-7C08-E450A0F5BA30}"/>
              </a:ext>
            </a:extLst>
          </p:cNvPr>
          <p:cNvSpPr/>
          <p:nvPr/>
        </p:nvSpPr>
        <p:spPr>
          <a:xfrm>
            <a:off x="8775291" y="24728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spark.ml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129FE5-804F-8EC6-229F-0B146B17C1CE}"/>
              </a:ext>
            </a:extLst>
          </p:cNvPr>
          <p:cNvSpPr/>
          <p:nvPr/>
        </p:nvSpPr>
        <p:spPr>
          <a:xfrm>
            <a:off x="8775291" y="1101210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 SQL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48F419-ECCC-2493-83A3-159CE3E10815}"/>
              </a:ext>
            </a:extLst>
          </p:cNvPr>
          <p:cNvSpPr/>
          <p:nvPr/>
        </p:nvSpPr>
        <p:spPr>
          <a:xfrm>
            <a:off x="8775291" y="38444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70"/>
                </a:solidFill>
              </a:rPr>
              <a:t>GraphX</a:t>
            </a:r>
            <a:endParaRPr lang="en-US" sz="2800" dirty="0">
              <a:solidFill>
                <a:srgbClr val="00007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4A8374-6500-5CF1-8C2E-F27A86283E1C}"/>
              </a:ext>
            </a:extLst>
          </p:cNvPr>
          <p:cNvSpPr/>
          <p:nvPr/>
        </p:nvSpPr>
        <p:spPr>
          <a:xfrm>
            <a:off x="8775291" y="52160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Structured Streaming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C68815-D6DF-B288-16B1-EA8867F62370}"/>
              </a:ext>
            </a:extLst>
          </p:cNvPr>
          <p:cNvSpPr/>
          <p:nvPr/>
        </p:nvSpPr>
        <p:spPr>
          <a:xfrm>
            <a:off x="889819" y="3115594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Scala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E6839-70AF-4D11-12A0-9F8451BAEFDA}"/>
              </a:ext>
            </a:extLst>
          </p:cNvPr>
          <p:cNvSpPr/>
          <p:nvPr/>
        </p:nvSpPr>
        <p:spPr>
          <a:xfrm>
            <a:off x="4414683" y="1429361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RDD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CD2694-6F92-7BCE-29DE-E1CC84983C65}"/>
              </a:ext>
            </a:extLst>
          </p:cNvPr>
          <p:cNvSpPr/>
          <p:nvPr/>
        </p:nvSpPr>
        <p:spPr>
          <a:xfrm>
            <a:off x="4414682" y="3115594"/>
            <a:ext cx="2182761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Running an Application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F85F73-65E1-3248-48A3-3B810FF3C292}"/>
              </a:ext>
            </a:extLst>
          </p:cNvPr>
          <p:cNvSpPr/>
          <p:nvPr/>
        </p:nvSpPr>
        <p:spPr>
          <a:xfrm>
            <a:off x="4414683" y="4801827"/>
            <a:ext cx="2182762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Newer Abstractions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09BD48-E125-C298-94FB-0C7D6179C6EF}"/>
              </a:ext>
            </a:extLst>
          </p:cNvPr>
          <p:cNvSpPr/>
          <p:nvPr/>
        </p:nvSpPr>
        <p:spPr>
          <a:xfrm>
            <a:off x="3814916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Spark Core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97D816-8DA5-9A1F-E985-58237A07CDD6}"/>
              </a:ext>
            </a:extLst>
          </p:cNvPr>
          <p:cNvSpPr/>
          <p:nvPr/>
        </p:nvSpPr>
        <p:spPr>
          <a:xfrm>
            <a:off x="8111613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APIs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E39FD5-345F-A39F-AD06-4B1674F37009}"/>
              </a:ext>
            </a:extLst>
          </p:cNvPr>
          <p:cNvSpPr/>
          <p:nvPr/>
        </p:nvSpPr>
        <p:spPr>
          <a:xfrm>
            <a:off x="3151238" y="3429000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0D396A1-8897-F7D2-2B0F-E6A419D70A8D}"/>
              </a:ext>
            </a:extLst>
          </p:cNvPr>
          <p:cNvSpPr/>
          <p:nvPr/>
        </p:nvSpPr>
        <p:spPr>
          <a:xfrm>
            <a:off x="7447935" y="3447433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365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0FF9-A57E-4595-9F3D-13E9806341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6B24F7-F156-96A6-7C08-E450A0F5BA30}"/>
              </a:ext>
            </a:extLst>
          </p:cNvPr>
          <p:cNvSpPr/>
          <p:nvPr/>
        </p:nvSpPr>
        <p:spPr>
          <a:xfrm>
            <a:off x="8775291" y="2472810"/>
            <a:ext cx="2182760" cy="1197078"/>
          </a:xfrm>
          <a:prstGeom prst="roundRect">
            <a:avLst/>
          </a:prstGeom>
          <a:solidFill>
            <a:srgbClr val="000070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99CCFF"/>
                </a:solidFill>
              </a:rPr>
              <a:t>spark.ml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129FE5-804F-8EC6-229F-0B146B17C1CE}"/>
              </a:ext>
            </a:extLst>
          </p:cNvPr>
          <p:cNvSpPr/>
          <p:nvPr/>
        </p:nvSpPr>
        <p:spPr>
          <a:xfrm>
            <a:off x="8775291" y="1101210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 SQL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48F419-ECCC-2493-83A3-159CE3E10815}"/>
              </a:ext>
            </a:extLst>
          </p:cNvPr>
          <p:cNvSpPr/>
          <p:nvPr/>
        </p:nvSpPr>
        <p:spPr>
          <a:xfrm>
            <a:off x="8775291" y="38444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70"/>
                </a:solidFill>
              </a:rPr>
              <a:t>GraphX</a:t>
            </a:r>
            <a:endParaRPr lang="en-US" sz="2800" dirty="0">
              <a:solidFill>
                <a:srgbClr val="00007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4A8374-6500-5CF1-8C2E-F27A86283E1C}"/>
              </a:ext>
            </a:extLst>
          </p:cNvPr>
          <p:cNvSpPr/>
          <p:nvPr/>
        </p:nvSpPr>
        <p:spPr>
          <a:xfrm>
            <a:off x="8775291" y="52160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Structured Streaming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C68815-D6DF-B288-16B1-EA8867F62370}"/>
              </a:ext>
            </a:extLst>
          </p:cNvPr>
          <p:cNvSpPr/>
          <p:nvPr/>
        </p:nvSpPr>
        <p:spPr>
          <a:xfrm>
            <a:off x="889819" y="3115594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Scala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E6839-70AF-4D11-12A0-9F8451BAEFDA}"/>
              </a:ext>
            </a:extLst>
          </p:cNvPr>
          <p:cNvSpPr/>
          <p:nvPr/>
        </p:nvSpPr>
        <p:spPr>
          <a:xfrm>
            <a:off x="4414683" y="1429361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RDD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CD2694-6F92-7BCE-29DE-E1CC84983C65}"/>
              </a:ext>
            </a:extLst>
          </p:cNvPr>
          <p:cNvSpPr/>
          <p:nvPr/>
        </p:nvSpPr>
        <p:spPr>
          <a:xfrm>
            <a:off x="4414682" y="3115594"/>
            <a:ext cx="2182761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Running an Application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F85F73-65E1-3248-48A3-3B810FF3C292}"/>
              </a:ext>
            </a:extLst>
          </p:cNvPr>
          <p:cNvSpPr/>
          <p:nvPr/>
        </p:nvSpPr>
        <p:spPr>
          <a:xfrm>
            <a:off x="4414683" y="4801827"/>
            <a:ext cx="2182762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Newer Abstractions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09BD48-E125-C298-94FB-0C7D6179C6EF}"/>
              </a:ext>
            </a:extLst>
          </p:cNvPr>
          <p:cNvSpPr/>
          <p:nvPr/>
        </p:nvSpPr>
        <p:spPr>
          <a:xfrm>
            <a:off x="3814916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Spark Core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97D816-8DA5-9A1F-E985-58237A07CDD6}"/>
              </a:ext>
            </a:extLst>
          </p:cNvPr>
          <p:cNvSpPr/>
          <p:nvPr/>
        </p:nvSpPr>
        <p:spPr>
          <a:xfrm>
            <a:off x="8111613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APIs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E39FD5-345F-A39F-AD06-4B1674F37009}"/>
              </a:ext>
            </a:extLst>
          </p:cNvPr>
          <p:cNvSpPr/>
          <p:nvPr/>
        </p:nvSpPr>
        <p:spPr>
          <a:xfrm>
            <a:off x="3151238" y="3429000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0D396A1-8897-F7D2-2B0F-E6A419D70A8D}"/>
              </a:ext>
            </a:extLst>
          </p:cNvPr>
          <p:cNvSpPr/>
          <p:nvPr/>
        </p:nvSpPr>
        <p:spPr>
          <a:xfrm>
            <a:off x="7447935" y="3447433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1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A3D8A-AFBE-7A9C-35A7-880BAAE976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910348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Machine Learning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0BA7F2-0FE3-342A-4611-50E05671E4E1}"/>
              </a:ext>
            </a:extLst>
          </p:cNvPr>
          <p:cNvSpPr/>
          <p:nvPr/>
        </p:nvSpPr>
        <p:spPr>
          <a:xfrm>
            <a:off x="7575755" y="2770060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spark.ml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3DE18E-F0FB-A4C1-BD7C-AE965DA398B0}"/>
              </a:ext>
            </a:extLst>
          </p:cNvPr>
          <p:cNvSpPr/>
          <p:nvPr/>
        </p:nvSpPr>
        <p:spPr>
          <a:xfrm>
            <a:off x="2433485" y="2770060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70"/>
                </a:solidFill>
              </a:rPr>
              <a:t>MLlib</a:t>
            </a:r>
            <a:endParaRPr lang="en-US" sz="2800" dirty="0">
              <a:solidFill>
                <a:srgbClr val="000070"/>
              </a:solidFill>
            </a:endParaRPr>
          </a:p>
        </p:txBody>
      </p:sp>
      <p:pic>
        <p:nvPicPr>
          <p:cNvPr id="5" name="Picture 4" descr="A blue and green line drawing of a paper&#10;&#10;Description automatically generated">
            <a:extLst>
              <a:ext uri="{FF2B5EF4-FFF2-40B4-BE49-F238E27FC236}">
                <a16:creationId xmlns:a16="http://schemas.microsoft.com/office/drawing/2014/main" id="{6D52E9E0-8029-FB62-476A-54212C7EC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22" y="240380"/>
            <a:ext cx="1003230" cy="1003230"/>
          </a:xfrm>
          <a:prstGeom prst="rect">
            <a:avLst/>
          </a:prstGeom>
        </p:spPr>
      </p:pic>
      <p:pic>
        <p:nvPicPr>
          <p:cNvPr id="6" name="Picture 5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76B8363E-3062-69F6-B056-D39A23297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50" y="240380"/>
            <a:ext cx="1003230" cy="1003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886E7A-BAAB-150C-B2E9-9FCDA594AE76}"/>
              </a:ext>
            </a:extLst>
          </p:cNvPr>
          <p:cNvSpPr txBox="1"/>
          <p:nvPr/>
        </p:nvSpPr>
        <p:spPr>
          <a:xfrm>
            <a:off x="3023250" y="1243610"/>
            <a:ext cx="100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RDD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0613A-C9C4-C355-D3A9-8535036D890F}"/>
              </a:ext>
            </a:extLst>
          </p:cNvPr>
          <p:cNvSpPr txBox="1"/>
          <p:nvPr/>
        </p:nvSpPr>
        <p:spPr>
          <a:xfrm>
            <a:off x="7845972" y="1149994"/>
            <a:ext cx="1804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DataFrame</a:t>
            </a:r>
            <a:br>
              <a:rPr lang="en-US" sz="2800" dirty="0"/>
            </a:br>
            <a:r>
              <a:rPr lang="en-US" sz="2800" dirty="0" err="1"/>
              <a:t>DataSet</a:t>
            </a:r>
            <a:endParaRPr lang="en-US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E26DBA-A77C-8FA5-5B2E-D83D6CB0E35E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>
            <a:off x="3524865" y="1766830"/>
            <a:ext cx="0" cy="100323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284367-C815-3F54-5E86-263AAC10D97B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8667135" y="2104101"/>
            <a:ext cx="0" cy="665959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candle&#10;&#10;Description automatically generated">
            <a:extLst>
              <a:ext uri="{FF2B5EF4-FFF2-40B4-BE49-F238E27FC236}">
                <a16:creationId xmlns:a16="http://schemas.microsoft.com/office/drawing/2014/main" id="{47161F52-C74F-218E-B718-83047BE12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6510"/>
            <a:ext cx="12192000" cy="25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A3D8A-AFBE-7A9C-35A7-880BAAE976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910348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Machine Learning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0BA7F2-0FE3-342A-4611-50E05671E4E1}"/>
              </a:ext>
            </a:extLst>
          </p:cNvPr>
          <p:cNvSpPr/>
          <p:nvPr/>
        </p:nvSpPr>
        <p:spPr>
          <a:xfrm>
            <a:off x="7575755" y="1432872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spark.ml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3DE18E-F0FB-A4C1-BD7C-AE965DA398B0}"/>
              </a:ext>
            </a:extLst>
          </p:cNvPr>
          <p:cNvSpPr/>
          <p:nvPr/>
        </p:nvSpPr>
        <p:spPr>
          <a:xfrm>
            <a:off x="2433485" y="1432872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70"/>
                </a:solidFill>
              </a:rPr>
              <a:t>MLlib</a:t>
            </a:r>
            <a:endParaRPr lang="en-US" sz="2800" dirty="0">
              <a:solidFill>
                <a:srgbClr val="000070"/>
              </a:solidFill>
            </a:endParaRPr>
          </a:p>
        </p:txBody>
      </p:sp>
      <p:pic>
        <p:nvPicPr>
          <p:cNvPr id="5" name="Picture 4" descr="A blue and green line drawing of a paper&#10;&#10;Description automatically generated">
            <a:extLst>
              <a:ext uri="{FF2B5EF4-FFF2-40B4-BE49-F238E27FC236}">
                <a16:creationId xmlns:a16="http://schemas.microsoft.com/office/drawing/2014/main" id="{6D52E9E0-8029-FB62-476A-54212C7EC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900" y="879817"/>
            <a:ext cx="1003230" cy="1003230"/>
          </a:xfrm>
          <a:prstGeom prst="rect">
            <a:avLst/>
          </a:prstGeom>
        </p:spPr>
      </p:pic>
      <p:pic>
        <p:nvPicPr>
          <p:cNvPr id="6" name="Picture 5" descr="A purple cube with blue dots and lines connected&#10;&#10;Description automatically generated">
            <a:extLst>
              <a:ext uri="{FF2B5EF4-FFF2-40B4-BE49-F238E27FC236}">
                <a16:creationId xmlns:a16="http://schemas.microsoft.com/office/drawing/2014/main" id="{76B8363E-3062-69F6-B056-D39A23297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78" y="879817"/>
            <a:ext cx="1003230" cy="10032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7C1F46-A77A-A492-F531-4ACD99A89BCD}"/>
              </a:ext>
            </a:extLst>
          </p:cNvPr>
          <p:cNvSpPr txBox="1"/>
          <p:nvPr/>
        </p:nvSpPr>
        <p:spPr>
          <a:xfrm>
            <a:off x="7074140" y="3281516"/>
            <a:ext cx="100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Local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813DDC-2F52-BF24-A394-51B59E15454C}"/>
              </a:ext>
            </a:extLst>
          </p:cNvPr>
          <p:cNvSpPr txBox="1"/>
          <p:nvPr/>
        </p:nvSpPr>
        <p:spPr>
          <a:xfrm>
            <a:off x="1494162" y="3281516"/>
            <a:ext cx="189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Distributed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818C8F-08F2-CC4A-51A2-A0E6FBFC468E}"/>
              </a:ext>
            </a:extLst>
          </p:cNvPr>
          <p:cNvSpPr txBox="1"/>
          <p:nvPr/>
        </p:nvSpPr>
        <p:spPr>
          <a:xfrm>
            <a:off x="8667135" y="4798669"/>
            <a:ext cx="134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Vectors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D94B1E-7456-533B-E409-318C487FD351}"/>
              </a:ext>
            </a:extLst>
          </p:cNvPr>
          <p:cNvSpPr txBox="1"/>
          <p:nvPr/>
        </p:nvSpPr>
        <p:spPr>
          <a:xfrm>
            <a:off x="5476567" y="4798669"/>
            <a:ext cx="1514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Matrices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428311-CBC2-E717-F7B4-8007AAF6FA53}"/>
              </a:ext>
            </a:extLst>
          </p:cNvPr>
          <p:cNvSpPr txBox="1"/>
          <p:nvPr/>
        </p:nvSpPr>
        <p:spPr>
          <a:xfrm>
            <a:off x="1676400" y="4798669"/>
            <a:ext cx="1514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Matrices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0C1A9B-BCC9-3026-428B-BF7D06063F9F}"/>
              </a:ext>
            </a:extLst>
          </p:cNvPr>
          <p:cNvCxnSpPr>
            <a:stCxn id="4" idx="2"/>
            <a:endCxn id="12" idx="0"/>
          </p:cNvCxnSpPr>
          <p:nvPr/>
        </p:nvCxnSpPr>
        <p:spPr>
          <a:xfrm flipH="1">
            <a:off x="2440687" y="2629950"/>
            <a:ext cx="1084178" cy="651566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ADE585-634A-2393-BC42-E6A1CFD67905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>
            <a:off x="3524865" y="2629950"/>
            <a:ext cx="4050890" cy="651566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20B058-3B8F-7FA2-6094-5C3AF60F5BB3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2433485" y="3804736"/>
            <a:ext cx="7202" cy="993933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9A09FF-0859-700B-7EA8-FDB0DC98B5B1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 flipH="1">
            <a:off x="6233652" y="3804736"/>
            <a:ext cx="1342103" cy="993933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3F6EE76-4014-EF01-2300-45EBF0356A62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7575755" y="3804736"/>
            <a:ext cx="1764975" cy="993933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8122EC5-5333-147E-CC7B-75CF77BFF2E7}"/>
              </a:ext>
            </a:extLst>
          </p:cNvPr>
          <p:cNvCxnSpPr>
            <a:cxnSpLocks/>
            <a:stCxn id="3" idx="2"/>
            <a:endCxn id="13" idx="0"/>
          </p:cNvCxnSpPr>
          <p:nvPr/>
        </p:nvCxnSpPr>
        <p:spPr>
          <a:xfrm>
            <a:off x="8667135" y="2629950"/>
            <a:ext cx="673595" cy="2168719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A55EA6A-1027-D14D-B8BC-13B46EF67FE2}"/>
              </a:ext>
            </a:extLst>
          </p:cNvPr>
          <p:cNvCxnSpPr>
            <a:cxnSpLocks/>
            <a:stCxn id="3" idx="2"/>
            <a:endCxn id="14" idx="0"/>
          </p:cNvCxnSpPr>
          <p:nvPr/>
        </p:nvCxnSpPr>
        <p:spPr>
          <a:xfrm flipH="1">
            <a:off x="6233652" y="2629950"/>
            <a:ext cx="2433483" cy="2168719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BE195C7D-BA43-A1FA-7442-CB7C9E870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47" y="5269030"/>
            <a:ext cx="1891076" cy="1418306"/>
          </a:xfrm>
          <a:prstGeom prst="rect">
            <a:avLst/>
          </a:prstGeom>
        </p:spPr>
      </p:pic>
      <p:pic>
        <p:nvPicPr>
          <p:cNvPr id="37" name="Picture 36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30907F29-5183-4392-4581-FB1F5A35F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6" y="4211285"/>
            <a:ext cx="1069037" cy="865411"/>
          </a:xfrm>
          <a:prstGeom prst="rect">
            <a:avLst/>
          </a:prstGeom>
        </p:spPr>
      </p:pic>
      <p:pic>
        <p:nvPicPr>
          <p:cNvPr id="38" name="Picture 37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A9D36A33-2460-06CE-59D0-873D24B6B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8" y="5269030"/>
            <a:ext cx="1340469" cy="1005351"/>
          </a:xfrm>
          <a:prstGeom prst="rect">
            <a:avLst/>
          </a:prstGeom>
        </p:spPr>
      </p:pic>
      <p:pic>
        <p:nvPicPr>
          <p:cNvPr id="39" name="Picture 38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8416FC34-84DC-E9FB-50AF-69EA0C74D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" y="3013600"/>
            <a:ext cx="1340469" cy="1005351"/>
          </a:xfrm>
          <a:prstGeom prst="rect">
            <a:avLst/>
          </a:prstGeom>
        </p:spPr>
      </p:pic>
      <p:pic>
        <p:nvPicPr>
          <p:cNvPr id="40" name="Picture 39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9CF11165-C102-C492-7C19-79A263F630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69" y="3941869"/>
            <a:ext cx="1069037" cy="86541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7A7AD63-52E0-5342-D687-E673F79862D9}"/>
              </a:ext>
            </a:extLst>
          </p:cNvPr>
          <p:cNvSpPr txBox="1"/>
          <p:nvPr/>
        </p:nvSpPr>
        <p:spPr>
          <a:xfrm>
            <a:off x="2371643" y="5393859"/>
            <a:ext cx="193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RDD[rows]</a:t>
            </a:r>
          </a:p>
        </p:txBody>
      </p:sp>
    </p:spTree>
    <p:extLst>
      <p:ext uri="{BB962C8B-B14F-4D97-AF65-F5344CB8AC3E}">
        <p14:creationId xmlns:p14="http://schemas.microsoft.com/office/powerpoint/2010/main" val="459623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4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C6995-C3D9-53CE-418C-23694A0753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Vectors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46A66D-D704-729E-AA94-016952535ABA}"/>
              </a:ext>
            </a:extLst>
          </p:cNvPr>
          <p:cNvCxnSpPr>
            <a:cxnSpLocks/>
          </p:cNvCxnSpPr>
          <p:nvPr/>
        </p:nvCxnSpPr>
        <p:spPr>
          <a:xfrm>
            <a:off x="5919020" y="0"/>
            <a:ext cx="0" cy="6858000"/>
          </a:xfrm>
          <a:prstGeom prst="line">
            <a:avLst/>
          </a:prstGeom>
          <a:ln>
            <a:solidFill>
              <a:srgbClr val="0000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FCFD31-6B85-C1BB-695A-5F908D82FDD0}"/>
              </a:ext>
            </a:extLst>
          </p:cNvPr>
          <p:cNvSpPr txBox="1"/>
          <p:nvPr/>
        </p:nvSpPr>
        <p:spPr>
          <a:xfrm>
            <a:off x="4561827" y="76200"/>
            <a:ext cx="108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D43F9-93BA-05CA-62EA-D9E8E87472F2}"/>
              </a:ext>
            </a:extLst>
          </p:cNvPr>
          <p:cNvSpPr txBox="1"/>
          <p:nvPr/>
        </p:nvSpPr>
        <p:spPr>
          <a:xfrm>
            <a:off x="6272981" y="76200"/>
            <a:ext cx="118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Sparse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604A16-D9A1-62C1-36B0-DAC04530E89E}"/>
              </a:ext>
            </a:extLst>
          </p:cNvPr>
          <p:cNvSpPr txBox="1"/>
          <p:nvPr/>
        </p:nvSpPr>
        <p:spPr>
          <a:xfrm>
            <a:off x="1051708" y="2381864"/>
            <a:ext cx="390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1,5,0,41,58,42,69,88,102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4EAA76-D67A-9320-9CD3-049C8D9DB35D}"/>
              </a:ext>
            </a:extLst>
          </p:cNvPr>
          <p:cNvSpPr txBox="1"/>
          <p:nvPr/>
        </p:nvSpPr>
        <p:spPr>
          <a:xfrm>
            <a:off x="6882584" y="2381864"/>
            <a:ext cx="415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0,5,0,0,0,42,0,0,17,0,0,0,57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120CF8-F3E7-4D25-D568-13EF5DA03DF1}"/>
              </a:ext>
            </a:extLst>
          </p:cNvPr>
          <p:cNvCxnSpPr/>
          <p:nvPr/>
        </p:nvCxnSpPr>
        <p:spPr>
          <a:xfrm>
            <a:off x="7983796" y="2905084"/>
            <a:ext cx="0" cy="2217522"/>
          </a:xfrm>
          <a:prstGeom prst="line">
            <a:avLst/>
          </a:prstGeom>
          <a:ln>
            <a:solidFill>
              <a:srgbClr val="0000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5EC20E-5EF8-9D76-C21F-1BC872575A70}"/>
              </a:ext>
            </a:extLst>
          </p:cNvPr>
          <p:cNvCxnSpPr/>
          <p:nvPr/>
        </p:nvCxnSpPr>
        <p:spPr>
          <a:xfrm>
            <a:off x="7983796" y="4178710"/>
            <a:ext cx="589935" cy="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2598CA-1D8C-EDAF-5A42-B0549470DA38}"/>
              </a:ext>
            </a:extLst>
          </p:cNvPr>
          <p:cNvCxnSpPr/>
          <p:nvPr/>
        </p:nvCxnSpPr>
        <p:spPr>
          <a:xfrm>
            <a:off x="7983796" y="5117690"/>
            <a:ext cx="589935" cy="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34FCAA-F672-E5D2-B5FF-9255D5FB0DA6}"/>
              </a:ext>
            </a:extLst>
          </p:cNvPr>
          <p:cNvSpPr txBox="1"/>
          <p:nvPr/>
        </p:nvSpPr>
        <p:spPr>
          <a:xfrm>
            <a:off x="6390972" y="3917100"/>
            <a:ext cx="125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Indices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1C2F4A-56FF-E12C-5501-F9C871C8B0A7}"/>
              </a:ext>
            </a:extLst>
          </p:cNvPr>
          <p:cNvSpPr txBox="1"/>
          <p:nvPr/>
        </p:nvSpPr>
        <p:spPr>
          <a:xfrm>
            <a:off x="6390972" y="4856080"/>
            <a:ext cx="125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Values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2637D6-37D8-6CB2-8E6B-E3D59CECE5BA}"/>
              </a:ext>
            </a:extLst>
          </p:cNvPr>
          <p:cNvSpPr txBox="1"/>
          <p:nvPr/>
        </p:nvSpPr>
        <p:spPr>
          <a:xfrm>
            <a:off x="8829370" y="3917100"/>
            <a:ext cx="1710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1, 5 , 8, 12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5D375F-FCB1-D977-8540-3BFFE2919465}"/>
              </a:ext>
            </a:extLst>
          </p:cNvPr>
          <p:cNvSpPr txBox="1"/>
          <p:nvPr/>
        </p:nvSpPr>
        <p:spPr>
          <a:xfrm>
            <a:off x="8829369" y="4856080"/>
            <a:ext cx="1868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5,42,17,57</a:t>
            </a:r>
          </a:p>
        </p:txBody>
      </p:sp>
    </p:spTree>
    <p:extLst>
      <p:ext uri="{BB962C8B-B14F-4D97-AF65-F5344CB8AC3E}">
        <p14:creationId xmlns:p14="http://schemas.microsoft.com/office/powerpoint/2010/main" val="147886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5" grpId="0"/>
      <p:bldP spid="16" grpId="0"/>
      <p:bldP spid="17" grpId="0"/>
      <p:bldP spid="1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C6995-C3D9-53CE-418C-23694A0753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Matrices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E3027B-84D9-5539-3E90-344F232DAFB6}"/>
              </a:ext>
            </a:extLst>
          </p:cNvPr>
          <p:cNvCxnSpPr>
            <a:cxnSpLocks/>
          </p:cNvCxnSpPr>
          <p:nvPr/>
        </p:nvCxnSpPr>
        <p:spPr>
          <a:xfrm>
            <a:off x="5919020" y="0"/>
            <a:ext cx="0" cy="6858000"/>
          </a:xfrm>
          <a:prstGeom prst="line">
            <a:avLst/>
          </a:prstGeom>
          <a:ln>
            <a:solidFill>
              <a:srgbClr val="0000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9AB8648-5717-E2E5-D964-B127A41FEE87}"/>
              </a:ext>
            </a:extLst>
          </p:cNvPr>
          <p:cNvSpPr txBox="1"/>
          <p:nvPr/>
        </p:nvSpPr>
        <p:spPr>
          <a:xfrm>
            <a:off x="4561827" y="76200"/>
            <a:ext cx="108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EC9363-1951-3C6A-7A2D-3FF3C309D282}"/>
              </a:ext>
            </a:extLst>
          </p:cNvPr>
          <p:cNvSpPr txBox="1"/>
          <p:nvPr/>
        </p:nvSpPr>
        <p:spPr>
          <a:xfrm>
            <a:off x="6272981" y="76200"/>
            <a:ext cx="118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Sparse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ABC4DF-9A9A-52B4-DE67-5619A70D9BB3}"/>
              </a:ext>
            </a:extLst>
          </p:cNvPr>
          <p:cNvSpPr txBox="1"/>
          <p:nvPr/>
        </p:nvSpPr>
        <p:spPr>
          <a:xfrm>
            <a:off x="1631812" y="1693606"/>
            <a:ext cx="1317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58, 61</a:t>
            </a:r>
          </a:p>
          <a:p>
            <a:r>
              <a:rPr lang="en-US" sz="2800" dirty="0"/>
              <a:t>74, 22</a:t>
            </a:r>
          </a:p>
          <a:p>
            <a:r>
              <a:rPr lang="en-US" sz="2800" dirty="0"/>
              <a:t>26, 89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97CBCC-6DF0-DB81-614A-83107F716DCC}"/>
              </a:ext>
            </a:extLst>
          </p:cNvPr>
          <p:cNvCxnSpPr>
            <a:cxnSpLocks/>
          </p:cNvCxnSpPr>
          <p:nvPr/>
        </p:nvCxnSpPr>
        <p:spPr>
          <a:xfrm flipV="1">
            <a:off x="1917290" y="3078601"/>
            <a:ext cx="0" cy="877529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EB6971C-7B3C-FD70-B813-480D2694B19F}"/>
              </a:ext>
            </a:extLst>
          </p:cNvPr>
          <p:cNvSpPr txBox="1"/>
          <p:nvPr/>
        </p:nvSpPr>
        <p:spPr>
          <a:xfrm>
            <a:off x="791502" y="3940376"/>
            <a:ext cx="2428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Column-major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D60260-A6E7-AD74-F423-F9EBE5C5D417}"/>
              </a:ext>
            </a:extLst>
          </p:cNvPr>
          <p:cNvSpPr txBox="1"/>
          <p:nvPr/>
        </p:nvSpPr>
        <p:spPr>
          <a:xfrm>
            <a:off x="1268192" y="5079515"/>
            <a:ext cx="390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58, 74, 26, 61, 22, 89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684484-E6D8-F732-FCE7-2ADCD8F6BFB4}"/>
              </a:ext>
            </a:extLst>
          </p:cNvPr>
          <p:cNvSpPr txBox="1"/>
          <p:nvPr/>
        </p:nvSpPr>
        <p:spPr>
          <a:xfrm>
            <a:off x="7541177" y="1696438"/>
            <a:ext cx="15536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0, 0, 1, 5</a:t>
            </a:r>
          </a:p>
          <a:p>
            <a:r>
              <a:rPr lang="en-US" sz="2800" dirty="0"/>
              <a:t>2, 0, 0, 0</a:t>
            </a:r>
          </a:p>
          <a:p>
            <a:r>
              <a:rPr lang="en-US" sz="2800" dirty="0"/>
              <a:t>9, 6, 0, 8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88447E-BA44-5448-C116-264CE68417BC}"/>
              </a:ext>
            </a:extLst>
          </p:cNvPr>
          <p:cNvCxnSpPr>
            <a:cxnSpLocks/>
          </p:cNvCxnSpPr>
          <p:nvPr/>
        </p:nvCxnSpPr>
        <p:spPr>
          <a:xfrm>
            <a:off x="7870894" y="3078601"/>
            <a:ext cx="0" cy="3135386"/>
          </a:xfrm>
          <a:prstGeom prst="line">
            <a:avLst/>
          </a:prstGeom>
          <a:ln>
            <a:solidFill>
              <a:srgbClr val="0000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6A89DFA-4549-45F3-A718-0BDC043D61BD}"/>
              </a:ext>
            </a:extLst>
          </p:cNvPr>
          <p:cNvCxnSpPr/>
          <p:nvPr/>
        </p:nvCxnSpPr>
        <p:spPr>
          <a:xfrm>
            <a:off x="7870894" y="4352227"/>
            <a:ext cx="589935" cy="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4071131-FDE7-B8CC-3332-399FFAFE295F}"/>
              </a:ext>
            </a:extLst>
          </p:cNvPr>
          <p:cNvCxnSpPr/>
          <p:nvPr/>
        </p:nvCxnSpPr>
        <p:spPr>
          <a:xfrm>
            <a:off x="7870894" y="5291207"/>
            <a:ext cx="589935" cy="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2CF813E-D3CC-802C-B9C8-CFA09CBCC451}"/>
              </a:ext>
            </a:extLst>
          </p:cNvPr>
          <p:cNvSpPr txBox="1"/>
          <p:nvPr/>
        </p:nvSpPr>
        <p:spPr>
          <a:xfrm>
            <a:off x="6278070" y="4090617"/>
            <a:ext cx="125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Values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172527-525B-FA99-C780-A9D3625896F0}"/>
              </a:ext>
            </a:extLst>
          </p:cNvPr>
          <p:cNvSpPr txBox="1"/>
          <p:nvPr/>
        </p:nvSpPr>
        <p:spPr>
          <a:xfrm>
            <a:off x="5983101" y="5029597"/>
            <a:ext cx="1848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Row index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85BBCC8-7AA6-F4EE-654C-BF30B0C5BDB2}"/>
              </a:ext>
            </a:extLst>
          </p:cNvPr>
          <p:cNvCxnSpPr/>
          <p:nvPr/>
        </p:nvCxnSpPr>
        <p:spPr>
          <a:xfrm>
            <a:off x="7870894" y="6213987"/>
            <a:ext cx="589935" cy="0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4422241-A68B-247F-C730-9899EB80E171}"/>
              </a:ext>
            </a:extLst>
          </p:cNvPr>
          <p:cNvSpPr txBox="1"/>
          <p:nvPr/>
        </p:nvSpPr>
        <p:spPr>
          <a:xfrm>
            <a:off x="5919019" y="5942545"/>
            <a:ext cx="195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Col pointers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0AC239-6FF2-7113-0D44-9D270C70C9A2}"/>
              </a:ext>
            </a:extLst>
          </p:cNvPr>
          <p:cNvSpPr txBox="1"/>
          <p:nvPr/>
        </p:nvSpPr>
        <p:spPr>
          <a:xfrm>
            <a:off x="8617975" y="4090617"/>
            <a:ext cx="278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2, 9, 6, 1, 5, 8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444C42-F2CA-FDA1-C7FB-2579CF689075}"/>
              </a:ext>
            </a:extLst>
          </p:cNvPr>
          <p:cNvSpPr txBox="1"/>
          <p:nvPr/>
        </p:nvSpPr>
        <p:spPr>
          <a:xfrm>
            <a:off x="8617974" y="5029597"/>
            <a:ext cx="278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1, 2, 2, 0, 0, 2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BE6392-50C9-724B-11B1-E38E9D9D9292}"/>
              </a:ext>
            </a:extLst>
          </p:cNvPr>
          <p:cNvSpPr txBox="1"/>
          <p:nvPr/>
        </p:nvSpPr>
        <p:spPr>
          <a:xfrm>
            <a:off x="8617974" y="5942545"/>
            <a:ext cx="278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0, 2, 3, 4, 6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605290-BBF5-992A-CA43-EDEB4C598D3D}"/>
              </a:ext>
            </a:extLst>
          </p:cNvPr>
          <p:cNvSpPr/>
          <p:nvPr/>
        </p:nvSpPr>
        <p:spPr>
          <a:xfrm>
            <a:off x="8617974" y="4090617"/>
            <a:ext cx="72267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ACBE6B-3B92-8A06-7084-582F8AF4DA3F}"/>
              </a:ext>
            </a:extLst>
          </p:cNvPr>
          <p:cNvSpPr/>
          <p:nvPr/>
        </p:nvSpPr>
        <p:spPr>
          <a:xfrm>
            <a:off x="8617974" y="5029597"/>
            <a:ext cx="72267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B8A366-8D02-2A11-2370-A45489FD4401}"/>
              </a:ext>
            </a:extLst>
          </p:cNvPr>
          <p:cNvSpPr/>
          <p:nvPr/>
        </p:nvSpPr>
        <p:spPr>
          <a:xfrm>
            <a:off x="8617975" y="5942545"/>
            <a:ext cx="3687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42E08D8-8C76-1B69-E87C-F25DFDE5F707}"/>
              </a:ext>
            </a:extLst>
          </p:cNvPr>
          <p:cNvSpPr/>
          <p:nvPr/>
        </p:nvSpPr>
        <p:spPr>
          <a:xfrm>
            <a:off x="9340646" y="4090617"/>
            <a:ext cx="3736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2D28BA-CC99-6F10-7497-A6F4E3A93179}"/>
              </a:ext>
            </a:extLst>
          </p:cNvPr>
          <p:cNvSpPr/>
          <p:nvPr/>
        </p:nvSpPr>
        <p:spPr>
          <a:xfrm>
            <a:off x="9340645" y="5029597"/>
            <a:ext cx="3736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A1F940C-EF39-6583-2BD5-A0F156F8552B}"/>
              </a:ext>
            </a:extLst>
          </p:cNvPr>
          <p:cNvSpPr/>
          <p:nvPr/>
        </p:nvSpPr>
        <p:spPr>
          <a:xfrm>
            <a:off x="8986684" y="5942545"/>
            <a:ext cx="3736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C9E1BB8-5333-48D4-3723-433E74EBF213}"/>
              </a:ext>
            </a:extLst>
          </p:cNvPr>
          <p:cNvSpPr/>
          <p:nvPr/>
        </p:nvSpPr>
        <p:spPr>
          <a:xfrm>
            <a:off x="9714271" y="4090617"/>
            <a:ext cx="3736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093759B-8CF0-5D25-D5B8-931014639AFD}"/>
              </a:ext>
            </a:extLst>
          </p:cNvPr>
          <p:cNvSpPr/>
          <p:nvPr/>
        </p:nvSpPr>
        <p:spPr>
          <a:xfrm>
            <a:off x="9714271" y="5029597"/>
            <a:ext cx="3736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521B7B8-9DF2-702C-6F0B-EA6A62DB7C77}"/>
              </a:ext>
            </a:extLst>
          </p:cNvPr>
          <p:cNvSpPr/>
          <p:nvPr/>
        </p:nvSpPr>
        <p:spPr>
          <a:xfrm>
            <a:off x="9360308" y="5942545"/>
            <a:ext cx="3736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4CE74F0-169C-84B4-88B3-54DAA4DA5566}"/>
              </a:ext>
            </a:extLst>
          </p:cNvPr>
          <p:cNvSpPr/>
          <p:nvPr/>
        </p:nvSpPr>
        <p:spPr>
          <a:xfrm>
            <a:off x="10087897" y="4090617"/>
            <a:ext cx="72267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3AA15E-FB6E-BDAF-6FAB-4178C0AEA80F}"/>
              </a:ext>
            </a:extLst>
          </p:cNvPr>
          <p:cNvSpPr/>
          <p:nvPr/>
        </p:nvSpPr>
        <p:spPr>
          <a:xfrm>
            <a:off x="10090182" y="5029597"/>
            <a:ext cx="72267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98F8F2D-B3CC-3185-4FB7-CE2ACEFDEEA3}"/>
              </a:ext>
            </a:extLst>
          </p:cNvPr>
          <p:cNvSpPr/>
          <p:nvPr/>
        </p:nvSpPr>
        <p:spPr>
          <a:xfrm>
            <a:off x="9733937" y="5942545"/>
            <a:ext cx="3736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2AE19E8-9200-B412-DD81-6A80C98F0408}"/>
              </a:ext>
            </a:extLst>
          </p:cNvPr>
          <p:cNvSpPr/>
          <p:nvPr/>
        </p:nvSpPr>
        <p:spPr>
          <a:xfrm>
            <a:off x="10107557" y="5942545"/>
            <a:ext cx="3736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3919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/>
      <p:bldP spid="25" grpId="0"/>
      <p:bldP spid="29" grpId="0"/>
      <p:bldP spid="30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CF6E9-07D4-3F94-DA88-2C06DD94784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136490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Capabilities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7BCDBD-72A0-39E9-F271-27E1948BFDD5}"/>
              </a:ext>
            </a:extLst>
          </p:cNvPr>
          <p:cNvSpPr txBox="1"/>
          <p:nvPr/>
        </p:nvSpPr>
        <p:spPr>
          <a:xfrm>
            <a:off x="2034934" y="1012954"/>
            <a:ext cx="39037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Classification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Regression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Decision Trees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Random Forests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Clustering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3F9C2-3E63-1BA5-467A-E2ECE6048876}"/>
              </a:ext>
            </a:extLst>
          </p:cNvPr>
          <p:cNvSpPr txBox="1"/>
          <p:nvPr/>
        </p:nvSpPr>
        <p:spPr>
          <a:xfrm>
            <a:off x="8195194" y="4835112"/>
            <a:ext cx="1509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Pipelines</a:t>
            </a:r>
          </a:p>
        </p:txBody>
      </p:sp>
      <p:pic>
        <p:nvPicPr>
          <p:cNvPr id="7" name="Picture 6" descr="Long pipes in a row&#10;&#10;Description automatically generated">
            <a:extLst>
              <a:ext uri="{FF2B5EF4-FFF2-40B4-BE49-F238E27FC236}">
                <a16:creationId xmlns:a16="http://schemas.microsoft.com/office/drawing/2014/main" id="{1C82AD43-F06C-5CD8-C6BA-3D8B1BDAD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19" y="1012954"/>
            <a:ext cx="5545027" cy="3712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41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0FF9-A57E-4595-9F3D-13E9806341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6B24F7-F156-96A6-7C08-E450A0F5BA30}"/>
              </a:ext>
            </a:extLst>
          </p:cNvPr>
          <p:cNvSpPr/>
          <p:nvPr/>
        </p:nvSpPr>
        <p:spPr>
          <a:xfrm>
            <a:off x="8775291" y="24728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spark.ml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129FE5-804F-8EC6-229F-0B146B17C1CE}"/>
              </a:ext>
            </a:extLst>
          </p:cNvPr>
          <p:cNvSpPr/>
          <p:nvPr/>
        </p:nvSpPr>
        <p:spPr>
          <a:xfrm>
            <a:off x="8775291" y="11012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 SQL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48F419-ECCC-2493-83A3-159CE3E10815}"/>
              </a:ext>
            </a:extLst>
          </p:cNvPr>
          <p:cNvSpPr/>
          <p:nvPr/>
        </p:nvSpPr>
        <p:spPr>
          <a:xfrm>
            <a:off x="8775291" y="38444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70"/>
                </a:solidFill>
              </a:rPr>
              <a:t>GraphX</a:t>
            </a:r>
            <a:endParaRPr lang="en-US" sz="2800" dirty="0">
              <a:solidFill>
                <a:srgbClr val="00007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4A8374-6500-5CF1-8C2E-F27A86283E1C}"/>
              </a:ext>
            </a:extLst>
          </p:cNvPr>
          <p:cNvSpPr/>
          <p:nvPr/>
        </p:nvSpPr>
        <p:spPr>
          <a:xfrm>
            <a:off x="8775291" y="52160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Structured Streaming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C68815-D6DF-B288-16B1-EA8867F62370}"/>
              </a:ext>
            </a:extLst>
          </p:cNvPr>
          <p:cNvSpPr/>
          <p:nvPr/>
        </p:nvSpPr>
        <p:spPr>
          <a:xfrm>
            <a:off x="889819" y="3115594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Scala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E6839-70AF-4D11-12A0-9F8451BAEFDA}"/>
              </a:ext>
            </a:extLst>
          </p:cNvPr>
          <p:cNvSpPr/>
          <p:nvPr/>
        </p:nvSpPr>
        <p:spPr>
          <a:xfrm>
            <a:off x="4414683" y="1429361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RDD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CD2694-6F92-7BCE-29DE-E1CC84983C65}"/>
              </a:ext>
            </a:extLst>
          </p:cNvPr>
          <p:cNvSpPr/>
          <p:nvPr/>
        </p:nvSpPr>
        <p:spPr>
          <a:xfrm>
            <a:off x="4414682" y="3115594"/>
            <a:ext cx="2182761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Running an Application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F85F73-65E1-3248-48A3-3B810FF3C292}"/>
              </a:ext>
            </a:extLst>
          </p:cNvPr>
          <p:cNvSpPr/>
          <p:nvPr/>
        </p:nvSpPr>
        <p:spPr>
          <a:xfrm>
            <a:off x="4414683" y="4801827"/>
            <a:ext cx="2182762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Newer Abstractions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09BD48-E125-C298-94FB-0C7D6179C6EF}"/>
              </a:ext>
            </a:extLst>
          </p:cNvPr>
          <p:cNvSpPr/>
          <p:nvPr/>
        </p:nvSpPr>
        <p:spPr>
          <a:xfrm>
            <a:off x="3814916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Spark Core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97D816-8DA5-9A1F-E985-58237A07CDD6}"/>
              </a:ext>
            </a:extLst>
          </p:cNvPr>
          <p:cNvSpPr/>
          <p:nvPr/>
        </p:nvSpPr>
        <p:spPr>
          <a:xfrm>
            <a:off x="8111613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APIs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E39FD5-345F-A39F-AD06-4B1674F37009}"/>
              </a:ext>
            </a:extLst>
          </p:cNvPr>
          <p:cNvSpPr/>
          <p:nvPr/>
        </p:nvSpPr>
        <p:spPr>
          <a:xfrm>
            <a:off x="3151238" y="3429000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0D396A1-8897-F7D2-2B0F-E6A419D70A8D}"/>
              </a:ext>
            </a:extLst>
          </p:cNvPr>
          <p:cNvSpPr/>
          <p:nvPr/>
        </p:nvSpPr>
        <p:spPr>
          <a:xfrm>
            <a:off x="7447935" y="3447433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2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70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70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70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70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0FF9-A57E-4595-9F3D-13E9806341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6B24F7-F156-96A6-7C08-E450A0F5BA30}"/>
              </a:ext>
            </a:extLst>
          </p:cNvPr>
          <p:cNvSpPr/>
          <p:nvPr/>
        </p:nvSpPr>
        <p:spPr>
          <a:xfrm>
            <a:off x="8775291" y="2472810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spark.ml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129FE5-804F-8EC6-229F-0B146B17C1CE}"/>
              </a:ext>
            </a:extLst>
          </p:cNvPr>
          <p:cNvSpPr/>
          <p:nvPr/>
        </p:nvSpPr>
        <p:spPr>
          <a:xfrm>
            <a:off x="8775291" y="1101210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 SQL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48F419-ECCC-2493-83A3-159CE3E10815}"/>
              </a:ext>
            </a:extLst>
          </p:cNvPr>
          <p:cNvSpPr/>
          <p:nvPr/>
        </p:nvSpPr>
        <p:spPr>
          <a:xfrm>
            <a:off x="8775291" y="38444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70"/>
                </a:solidFill>
              </a:rPr>
              <a:t>GraphX</a:t>
            </a:r>
            <a:endParaRPr lang="en-US" sz="2800" dirty="0">
              <a:solidFill>
                <a:srgbClr val="00007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4A8374-6500-5CF1-8C2E-F27A86283E1C}"/>
              </a:ext>
            </a:extLst>
          </p:cNvPr>
          <p:cNvSpPr/>
          <p:nvPr/>
        </p:nvSpPr>
        <p:spPr>
          <a:xfrm>
            <a:off x="8775291" y="52160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Structured Streaming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C68815-D6DF-B288-16B1-EA8867F62370}"/>
              </a:ext>
            </a:extLst>
          </p:cNvPr>
          <p:cNvSpPr/>
          <p:nvPr/>
        </p:nvSpPr>
        <p:spPr>
          <a:xfrm>
            <a:off x="889819" y="3115594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Scala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E6839-70AF-4D11-12A0-9F8451BAEFDA}"/>
              </a:ext>
            </a:extLst>
          </p:cNvPr>
          <p:cNvSpPr/>
          <p:nvPr/>
        </p:nvSpPr>
        <p:spPr>
          <a:xfrm>
            <a:off x="4414683" y="1429361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RDD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CD2694-6F92-7BCE-29DE-E1CC84983C65}"/>
              </a:ext>
            </a:extLst>
          </p:cNvPr>
          <p:cNvSpPr/>
          <p:nvPr/>
        </p:nvSpPr>
        <p:spPr>
          <a:xfrm>
            <a:off x="4414682" y="3115594"/>
            <a:ext cx="2182761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Running an Application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F85F73-65E1-3248-48A3-3B810FF3C292}"/>
              </a:ext>
            </a:extLst>
          </p:cNvPr>
          <p:cNvSpPr/>
          <p:nvPr/>
        </p:nvSpPr>
        <p:spPr>
          <a:xfrm>
            <a:off x="4414683" y="4801827"/>
            <a:ext cx="2182762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Newer Abstractions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09BD48-E125-C298-94FB-0C7D6179C6EF}"/>
              </a:ext>
            </a:extLst>
          </p:cNvPr>
          <p:cNvSpPr/>
          <p:nvPr/>
        </p:nvSpPr>
        <p:spPr>
          <a:xfrm>
            <a:off x="3814916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Spark Core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97D816-8DA5-9A1F-E985-58237A07CDD6}"/>
              </a:ext>
            </a:extLst>
          </p:cNvPr>
          <p:cNvSpPr/>
          <p:nvPr/>
        </p:nvSpPr>
        <p:spPr>
          <a:xfrm>
            <a:off x="8111613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APIs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E39FD5-345F-A39F-AD06-4B1674F37009}"/>
              </a:ext>
            </a:extLst>
          </p:cNvPr>
          <p:cNvSpPr/>
          <p:nvPr/>
        </p:nvSpPr>
        <p:spPr>
          <a:xfrm>
            <a:off x="3151238" y="3429000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0D396A1-8897-F7D2-2B0F-E6A419D70A8D}"/>
              </a:ext>
            </a:extLst>
          </p:cNvPr>
          <p:cNvSpPr/>
          <p:nvPr/>
        </p:nvSpPr>
        <p:spPr>
          <a:xfrm>
            <a:off x="7447935" y="3447433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768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0FF9-A57E-4595-9F3D-13E9806341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6B24F7-F156-96A6-7C08-E450A0F5BA30}"/>
              </a:ext>
            </a:extLst>
          </p:cNvPr>
          <p:cNvSpPr/>
          <p:nvPr/>
        </p:nvSpPr>
        <p:spPr>
          <a:xfrm>
            <a:off x="8775291" y="2472810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spark.ml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129FE5-804F-8EC6-229F-0B146B17C1CE}"/>
              </a:ext>
            </a:extLst>
          </p:cNvPr>
          <p:cNvSpPr/>
          <p:nvPr/>
        </p:nvSpPr>
        <p:spPr>
          <a:xfrm>
            <a:off x="8775291" y="1101210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 SQL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48F419-ECCC-2493-83A3-159CE3E10815}"/>
              </a:ext>
            </a:extLst>
          </p:cNvPr>
          <p:cNvSpPr/>
          <p:nvPr/>
        </p:nvSpPr>
        <p:spPr>
          <a:xfrm>
            <a:off x="8775291" y="3844410"/>
            <a:ext cx="2182760" cy="1197078"/>
          </a:xfrm>
          <a:prstGeom prst="roundRect">
            <a:avLst/>
          </a:prstGeom>
          <a:solidFill>
            <a:srgbClr val="000070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99CCFF"/>
                </a:solidFill>
              </a:rPr>
              <a:t>GraphX</a:t>
            </a:r>
            <a:endParaRPr lang="en-US" sz="2800" dirty="0">
              <a:solidFill>
                <a:srgbClr val="99CCFF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4A8374-6500-5CF1-8C2E-F27A86283E1C}"/>
              </a:ext>
            </a:extLst>
          </p:cNvPr>
          <p:cNvSpPr/>
          <p:nvPr/>
        </p:nvSpPr>
        <p:spPr>
          <a:xfrm>
            <a:off x="8775291" y="52160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Structured Streaming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C68815-D6DF-B288-16B1-EA8867F62370}"/>
              </a:ext>
            </a:extLst>
          </p:cNvPr>
          <p:cNvSpPr/>
          <p:nvPr/>
        </p:nvSpPr>
        <p:spPr>
          <a:xfrm>
            <a:off x="889819" y="3115594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Scala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E6839-70AF-4D11-12A0-9F8451BAEFDA}"/>
              </a:ext>
            </a:extLst>
          </p:cNvPr>
          <p:cNvSpPr/>
          <p:nvPr/>
        </p:nvSpPr>
        <p:spPr>
          <a:xfrm>
            <a:off x="4414683" y="1429361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RDD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CD2694-6F92-7BCE-29DE-E1CC84983C65}"/>
              </a:ext>
            </a:extLst>
          </p:cNvPr>
          <p:cNvSpPr/>
          <p:nvPr/>
        </p:nvSpPr>
        <p:spPr>
          <a:xfrm>
            <a:off x="4414682" y="3115594"/>
            <a:ext cx="2182761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Running an Application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F85F73-65E1-3248-48A3-3B810FF3C292}"/>
              </a:ext>
            </a:extLst>
          </p:cNvPr>
          <p:cNvSpPr/>
          <p:nvPr/>
        </p:nvSpPr>
        <p:spPr>
          <a:xfrm>
            <a:off x="4414683" y="4801827"/>
            <a:ext cx="2182762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Newer Abstractions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09BD48-E125-C298-94FB-0C7D6179C6EF}"/>
              </a:ext>
            </a:extLst>
          </p:cNvPr>
          <p:cNvSpPr/>
          <p:nvPr/>
        </p:nvSpPr>
        <p:spPr>
          <a:xfrm>
            <a:off x="3814916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Spark Core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97D816-8DA5-9A1F-E985-58237A07CDD6}"/>
              </a:ext>
            </a:extLst>
          </p:cNvPr>
          <p:cNvSpPr/>
          <p:nvPr/>
        </p:nvSpPr>
        <p:spPr>
          <a:xfrm>
            <a:off x="8111613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APIs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E39FD5-345F-A39F-AD06-4B1674F37009}"/>
              </a:ext>
            </a:extLst>
          </p:cNvPr>
          <p:cNvSpPr/>
          <p:nvPr/>
        </p:nvSpPr>
        <p:spPr>
          <a:xfrm>
            <a:off x="3151238" y="3429000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0D396A1-8897-F7D2-2B0F-E6A419D70A8D}"/>
              </a:ext>
            </a:extLst>
          </p:cNvPr>
          <p:cNvSpPr/>
          <p:nvPr/>
        </p:nvSpPr>
        <p:spPr>
          <a:xfrm>
            <a:off x="7447935" y="3447433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EAEA83D-EEE9-69F0-9FD2-42C84D9CC40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910348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Property Graph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74EC23-01F7-9837-F4AF-927C37B32DA1}"/>
              </a:ext>
            </a:extLst>
          </p:cNvPr>
          <p:cNvSpPr/>
          <p:nvPr/>
        </p:nvSpPr>
        <p:spPr>
          <a:xfrm>
            <a:off x="5673213" y="1386348"/>
            <a:ext cx="717755" cy="7079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1CBA17-ED7E-C8C8-E014-D8CDEDFBA008}"/>
              </a:ext>
            </a:extLst>
          </p:cNvPr>
          <p:cNvSpPr/>
          <p:nvPr/>
        </p:nvSpPr>
        <p:spPr>
          <a:xfrm>
            <a:off x="2733368" y="2118851"/>
            <a:ext cx="717755" cy="7079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A6600B-18C6-2391-1FEE-202407E5CECB}"/>
              </a:ext>
            </a:extLst>
          </p:cNvPr>
          <p:cNvSpPr/>
          <p:nvPr/>
        </p:nvSpPr>
        <p:spPr>
          <a:xfrm>
            <a:off x="6209071" y="4055807"/>
            <a:ext cx="717755" cy="7079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F24C56-8C65-4FF5-EE04-68B51998FB8E}"/>
              </a:ext>
            </a:extLst>
          </p:cNvPr>
          <p:cNvSpPr/>
          <p:nvPr/>
        </p:nvSpPr>
        <p:spPr>
          <a:xfrm>
            <a:off x="1725561" y="4739147"/>
            <a:ext cx="717755" cy="7079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AA58BE-4BFC-56E4-E102-44F7EB61B28B}"/>
              </a:ext>
            </a:extLst>
          </p:cNvPr>
          <p:cNvSpPr/>
          <p:nvPr/>
        </p:nvSpPr>
        <p:spPr>
          <a:xfrm>
            <a:off x="4124632" y="5368412"/>
            <a:ext cx="717755" cy="7079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BC1C13-9069-54B9-E6E1-08D6A39ED290}"/>
              </a:ext>
            </a:extLst>
          </p:cNvPr>
          <p:cNvCxnSpPr>
            <a:stCxn id="6" idx="2"/>
            <a:endCxn id="7" idx="6"/>
          </p:cNvCxnSpPr>
          <p:nvPr/>
        </p:nvCxnSpPr>
        <p:spPr>
          <a:xfrm flipH="1">
            <a:off x="3451123" y="1740310"/>
            <a:ext cx="2222090" cy="732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5D5080-4A03-891D-1945-6F0206404866}"/>
              </a:ext>
            </a:extLst>
          </p:cNvPr>
          <p:cNvCxnSpPr>
            <a:cxnSpLocks/>
            <a:stCxn id="6" idx="3"/>
            <a:endCxn id="9" idx="7"/>
          </p:cNvCxnSpPr>
          <p:nvPr/>
        </p:nvCxnSpPr>
        <p:spPr>
          <a:xfrm flipH="1">
            <a:off x="2338203" y="1990598"/>
            <a:ext cx="3440123" cy="2852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413715-8729-120D-53AB-AB23086F9673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>
            <a:off x="6032091" y="2094271"/>
            <a:ext cx="535858" cy="1961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D7C56C-BE20-246E-B686-63DE4EC73105}"/>
              </a:ext>
            </a:extLst>
          </p:cNvPr>
          <p:cNvCxnSpPr>
            <a:cxnSpLocks/>
            <a:stCxn id="7" idx="4"/>
            <a:endCxn id="10" idx="1"/>
          </p:cNvCxnSpPr>
          <p:nvPr/>
        </p:nvCxnSpPr>
        <p:spPr>
          <a:xfrm>
            <a:off x="3092246" y="2826774"/>
            <a:ext cx="1137499" cy="26453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EE563E-031B-935E-666C-6C09ECE40EB5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 flipH="1">
            <a:off x="2084439" y="2723101"/>
            <a:ext cx="754042" cy="2016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8DE1350-CD67-D203-D3F2-50F7EAA64BE4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2443316" y="4409769"/>
            <a:ext cx="3765755" cy="683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74E07F9-ED09-277C-E97E-4E2886740297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737274" y="4660057"/>
            <a:ext cx="1576910" cy="812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Arc 45">
            <a:extLst>
              <a:ext uri="{FF2B5EF4-FFF2-40B4-BE49-F238E27FC236}">
                <a16:creationId xmlns:a16="http://schemas.microsoft.com/office/drawing/2014/main" id="{EA838B55-2E27-49D6-DAE5-32B0EE4CA958}"/>
              </a:ext>
            </a:extLst>
          </p:cNvPr>
          <p:cNvSpPr/>
          <p:nvPr/>
        </p:nvSpPr>
        <p:spPr>
          <a:xfrm>
            <a:off x="5651444" y="2064775"/>
            <a:ext cx="1032386" cy="4011560"/>
          </a:xfrm>
          <a:prstGeom prst="arc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AEA356-E5E4-EB4D-70CC-8B8458D55EF2}"/>
              </a:ext>
            </a:extLst>
          </p:cNvPr>
          <p:cNvSpPr txBox="1"/>
          <p:nvPr/>
        </p:nvSpPr>
        <p:spPr>
          <a:xfrm>
            <a:off x="8943084" y="1047136"/>
            <a:ext cx="146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Directed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392F0E-AC88-8870-7906-44A46825E438}"/>
              </a:ext>
            </a:extLst>
          </p:cNvPr>
          <p:cNvSpPr txBox="1"/>
          <p:nvPr/>
        </p:nvSpPr>
        <p:spPr>
          <a:xfrm>
            <a:off x="8716050" y="3207904"/>
            <a:ext cx="192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Multigraph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9185FD-691A-DA53-D506-57ED4E485B70}"/>
              </a:ext>
            </a:extLst>
          </p:cNvPr>
          <p:cNvSpPr txBox="1"/>
          <p:nvPr/>
        </p:nvSpPr>
        <p:spPr>
          <a:xfrm>
            <a:off x="8801007" y="4995031"/>
            <a:ext cx="1750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Unique Vertex ID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466819F-E67F-A695-1E63-EB682170EFD8}"/>
              </a:ext>
            </a:extLst>
          </p:cNvPr>
          <p:cNvSpPr txBox="1"/>
          <p:nvPr/>
        </p:nvSpPr>
        <p:spPr>
          <a:xfrm rot="4010830">
            <a:off x="3204824" y="4199235"/>
            <a:ext cx="1750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8 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dirty="0">
                <a:solidFill>
                  <a:srgbClr val="0033CC"/>
                </a:solidFill>
              </a:rPr>
              <a:t> 42</a:t>
            </a:r>
          </a:p>
        </p:txBody>
      </p:sp>
    </p:spTree>
    <p:extLst>
      <p:ext uri="{BB962C8B-B14F-4D97-AF65-F5344CB8AC3E}">
        <p14:creationId xmlns:p14="http://schemas.microsoft.com/office/powerpoint/2010/main" val="38561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2" grpId="0"/>
      <p:bldP spid="5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close up of words&#10;&#10;Description automatically generated">
            <a:extLst>
              <a:ext uri="{FF2B5EF4-FFF2-40B4-BE49-F238E27FC236}">
                <a16:creationId xmlns:a16="http://schemas.microsoft.com/office/drawing/2014/main" id="{30417610-C7C8-0AD8-41BF-75E78DDFF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75" y="5472085"/>
            <a:ext cx="5272325" cy="138634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AEA83D-EEE9-69F0-9FD2-42C84D9CC40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910348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Property Graph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74EC23-01F7-9837-F4AF-927C37B32DA1}"/>
              </a:ext>
            </a:extLst>
          </p:cNvPr>
          <p:cNvSpPr/>
          <p:nvPr/>
        </p:nvSpPr>
        <p:spPr>
          <a:xfrm>
            <a:off x="5673213" y="1386348"/>
            <a:ext cx="717755" cy="7079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1CBA17-ED7E-C8C8-E014-D8CDEDFBA008}"/>
              </a:ext>
            </a:extLst>
          </p:cNvPr>
          <p:cNvSpPr/>
          <p:nvPr/>
        </p:nvSpPr>
        <p:spPr>
          <a:xfrm>
            <a:off x="2733368" y="2118851"/>
            <a:ext cx="717755" cy="7079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A6600B-18C6-2391-1FEE-202407E5CECB}"/>
              </a:ext>
            </a:extLst>
          </p:cNvPr>
          <p:cNvSpPr/>
          <p:nvPr/>
        </p:nvSpPr>
        <p:spPr>
          <a:xfrm>
            <a:off x="6209071" y="4055807"/>
            <a:ext cx="717755" cy="7079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F24C56-8C65-4FF5-EE04-68B51998FB8E}"/>
              </a:ext>
            </a:extLst>
          </p:cNvPr>
          <p:cNvSpPr/>
          <p:nvPr/>
        </p:nvSpPr>
        <p:spPr>
          <a:xfrm>
            <a:off x="1725561" y="4739147"/>
            <a:ext cx="717755" cy="7079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AA58BE-4BFC-56E4-E102-44F7EB61B28B}"/>
              </a:ext>
            </a:extLst>
          </p:cNvPr>
          <p:cNvSpPr/>
          <p:nvPr/>
        </p:nvSpPr>
        <p:spPr>
          <a:xfrm>
            <a:off x="4124632" y="5368412"/>
            <a:ext cx="717755" cy="7079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BC1C13-9069-54B9-E6E1-08D6A39ED290}"/>
              </a:ext>
            </a:extLst>
          </p:cNvPr>
          <p:cNvCxnSpPr>
            <a:stCxn id="6" idx="2"/>
            <a:endCxn id="7" idx="6"/>
          </p:cNvCxnSpPr>
          <p:nvPr/>
        </p:nvCxnSpPr>
        <p:spPr>
          <a:xfrm flipH="1">
            <a:off x="3451123" y="1740310"/>
            <a:ext cx="2222090" cy="732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5D5080-4A03-891D-1945-6F0206404866}"/>
              </a:ext>
            </a:extLst>
          </p:cNvPr>
          <p:cNvCxnSpPr>
            <a:cxnSpLocks/>
            <a:stCxn id="6" idx="3"/>
            <a:endCxn id="9" idx="7"/>
          </p:cNvCxnSpPr>
          <p:nvPr/>
        </p:nvCxnSpPr>
        <p:spPr>
          <a:xfrm flipH="1">
            <a:off x="2338203" y="1990598"/>
            <a:ext cx="3440123" cy="2852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413715-8729-120D-53AB-AB23086F9673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>
            <a:off x="6032091" y="2094271"/>
            <a:ext cx="535858" cy="1961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D7C56C-BE20-246E-B686-63DE4EC73105}"/>
              </a:ext>
            </a:extLst>
          </p:cNvPr>
          <p:cNvCxnSpPr>
            <a:cxnSpLocks/>
            <a:stCxn id="7" idx="4"/>
            <a:endCxn id="10" idx="1"/>
          </p:cNvCxnSpPr>
          <p:nvPr/>
        </p:nvCxnSpPr>
        <p:spPr>
          <a:xfrm>
            <a:off x="3092246" y="2826774"/>
            <a:ext cx="1137499" cy="26453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EE563E-031B-935E-666C-6C09ECE40EB5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 flipH="1">
            <a:off x="2084439" y="2723101"/>
            <a:ext cx="754042" cy="2016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8DE1350-CD67-D203-D3F2-50F7EAA64BE4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2443316" y="4409769"/>
            <a:ext cx="3765755" cy="683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74E07F9-ED09-277C-E97E-4E2886740297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737274" y="4660057"/>
            <a:ext cx="1576910" cy="812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Arc 45">
            <a:extLst>
              <a:ext uri="{FF2B5EF4-FFF2-40B4-BE49-F238E27FC236}">
                <a16:creationId xmlns:a16="http://schemas.microsoft.com/office/drawing/2014/main" id="{EA838B55-2E27-49D6-DAE5-32B0EE4CA958}"/>
              </a:ext>
            </a:extLst>
          </p:cNvPr>
          <p:cNvSpPr/>
          <p:nvPr/>
        </p:nvSpPr>
        <p:spPr>
          <a:xfrm>
            <a:off x="5651444" y="2064775"/>
            <a:ext cx="1032386" cy="4011560"/>
          </a:xfrm>
          <a:prstGeom prst="arc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BF8201-396A-0CE4-1E50-5B9F71245719}"/>
              </a:ext>
            </a:extLst>
          </p:cNvPr>
          <p:cNvSpPr txBox="1"/>
          <p:nvPr/>
        </p:nvSpPr>
        <p:spPr>
          <a:xfrm>
            <a:off x="9355100" y="1711924"/>
            <a:ext cx="1466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Objects attached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FA2797-CF89-DD43-4D8E-1B8965FAA034}"/>
              </a:ext>
            </a:extLst>
          </p:cNvPr>
          <p:cNvSpPr/>
          <p:nvPr/>
        </p:nvSpPr>
        <p:spPr>
          <a:xfrm>
            <a:off x="6164825" y="1162014"/>
            <a:ext cx="1406013" cy="447802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Vienna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9233AB-0C3D-DF4A-313A-66CE6A69A1B8}"/>
              </a:ext>
            </a:extLst>
          </p:cNvPr>
          <p:cNvSpPr/>
          <p:nvPr/>
        </p:nvSpPr>
        <p:spPr>
          <a:xfrm>
            <a:off x="4564979" y="5903836"/>
            <a:ext cx="1406013" cy="447802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Berlin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42D251-09D9-0042-0901-2233E9AC6134}"/>
              </a:ext>
            </a:extLst>
          </p:cNvPr>
          <p:cNvSpPr/>
          <p:nvPr/>
        </p:nvSpPr>
        <p:spPr>
          <a:xfrm>
            <a:off x="1599616" y="1845355"/>
            <a:ext cx="1406013" cy="447802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Prague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8C603A-CE1B-728B-9B4B-ECB8144760A9}"/>
              </a:ext>
            </a:extLst>
          </p:cNvPr>
          <p:cNvSpPr/>
          <p:nvPr/>
        </p:nvSpPr>
        <p:spPr>
          <a:xfrm>
            <a:off x="640648" y="5274571"/>
            <a:ext cx="1406013" cy="447802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Budapest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E67BE08-CFCA-3D32-A4BB-A56A25E9C2EA}"/>
              </a:ext>
            </a:extLst>
          </p:cNvPr>
          <p:cNvSpPr/>
          <p:nvPr/>
        </p:nvSpPr>
        <p:spPr>
          <a:xfrm>
            <a:off x="6639816" y="4601281"/>
            <a:ext cx="1576910" cy="447802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Bratislava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F873CE-58D9-BE7E-8EEF-48FBF78BB974}"/>
              </a:ext>
            </a:extLst>
          </p:cNvPr>
          <p:cNvSpPr/>
          <p:nvPr/>
        </p:nvSpPr>
        <p:spPr>
          <a:xfrm>
            <a:off x="6366272" y="2315062"/>
            <a:ext cx="864070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Bus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F9DDF91-10E7-57DF-E2C1-06350346F161}"/>
              </a:ext>
            </a:extLst>
          </p:cNvPr>
          <p:cNvSpPr/>
          <p:nvPr/>
        </p:nvSpPr>
        <p:spPr>
          <a:xfrm>
            <a:off x="4187490" y="2448231"/>
            <a:ext cx="988141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Train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C7A84B-93BB-B00D-71A9-F29D0061AC37}"/>
              </a:ext>
            </a:extLst>
          </p:cNvPr>
          <p:cNvSpPr/>
          <p:nvPr/>
        </p:nvSpPr>
        <p:spPr>
          <a:xfrm>
            <a:off x="3945548" y="1741176"/>
            <a:ext cx="988141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Train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49871EA-8241-94FC-80EA-1E3ED2D5FB78}"/>
              </a:ext>
            </a:extLst>
          </p:cNvPr>
          <p:cNvSpPr/>
          <p:nvPr/>
        </p:nvSpPr>
        <p:spPr>
          <a:xfrm>
            <a:off x="5236845" y="4948229"/>
            <a:ext cx="945886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Plane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1A7BAB4-AFDB-75C8-EBB2-3D74661BD299}"/>
              </a:ext>
            </a:extLst>
          </p:cNvPr>
          <p:cNvSpPr/>
          <p:nvPr/>
        </p:nvSpPr>
        <p:spPr>
          <a:xfrm>
            <a:off x="5499628" y="2863428"/>
            <a:ext cx="988141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Train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E19F777-511B-27F4-004B-659CFBE3C0C1}"/>
              </a:ext>
            </a:extLst>
          </p:cNvPr>
          <p:cNvSpPr/>
          <p:nvPr/>
        </p:nvSpPr>
        <p:spPr>
          <a:xfrm>
            <a:off x="4531037" y="4236257"/>
            <a:ext cx="988141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Train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13149D5-87C8-0398-2F9E-356717F226A6}"/>
              </a:ext>
            </a:extLst>
          </p:cNvPr>
          <p:cNvSpPr/>
          <p:nvPr/>
        </p:nvSpPr>
        <p:spPr>
          <a:xfrm>
            <a:off x="1865260" y="3590149"/>
            <a:ext cx="945886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Plane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2EBAA42-4D6B-4F08-3C52-08188696AE1F}"/>
              </a:ext>
            </a:extLst>
          </p:cNvPr>
          <p:cNvSpPr/>
          <p:nvPr/>
        </p:nvSpPr>
        <p:spPr>
          <a:xfrm>
            <a:off x="2960831" y="2956834"/>
            <a:ext cx="864070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334187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EAEA83D-EEE9-69F0-9FD2-42C84D9CC40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910348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Graph Operations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74EC23-01F7-9837-F4AF-927C37B32DA1}"/>
              </a:ext>
            </a:extLst>
          </p:cNvPr>
          <p:cNvSpPr/>
          <p:nvPr/>
        </p:nvSpPr>
        <p:spPr>
          <a:xfrm>
            <a:off x="5673213" y="1386348"/>
            <a:ext cx="717755" cy="7079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1CBA17-ED7E-C8C8-E014-D8CDEDFBA008}"/>
              </a:ext>
            </a:extLst>
          </p:cNvPr>
          <p:cNvSpPr/>
          <p:nvPr/>
        </p:nvSpPr>
        <p:spPr>
          <a:xfrm>
            <a:off x="2733368" y="2118851"/>
            <a:ext cx="717755" cy="7079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A6600B-18C6-2391-1FEE-202407E5CECB}"/>
              </a:ext>
            </a:extLst>
          </p:cNvPr>
          <p:cNvSpPr/>
          <p:nvPr/>
        </p:nvSpPr>
        <p:spPr>
          <a:xfrm>
            <a:off x="6209071" y="4055807"/>
            <a:ext cx="717755" cy="7079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F24C56-8C65-4FF5-EE04-68B51998FB8E}"/>
              </a:ext>
            </a:extLst>
          </p:cNvPr>
          <p:cNvSpPr/>
          <p:nvPr/>
        </p:nvSpPr>
        <p:spPr>
          <a:xfrm>
            <a:off x="1725561" y="4739147"/>
            <a:ext cx="717755" cy="7079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AA58BE-4BFC-56E4-E102-44F7EB61B28B}"/>
              </a:ext>
            </a:extLst>
          </p:cNvPr>
          <p:cNvSpPr/>
          <p:nvPr/>
        </p:nvSpPr>
        <p:spPr>
          <a:xfrm>
            <a:off x="4124632" y="5368412"/>
            <a:ext cx="717755" cy="7079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BC1C13-9069-54B9-E6E1-08D6A39ED290}"/>
              </a:ext>
            </a:extLst>
          </p:cNvPr>
          <p:cNvCxnSpPr>
            <a:stCxn id="6" idx="2"/>
            <a:endCxn id="7" idx="6"/>
          </p:cNvCxnSpPr>
          <p:nvPr/>
        </p:nvCxnSpPr>
        <p:spPr>
          <a:xfrm flipH="1">
            <a:off x="3451123" y="1740310"/>
            <a:ext cx="2222090" cy="732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5D5080-4A03-891D-1945-6F0206404866}"/>
              </a:ext>
            </a:extLst>
          </p:cNvPr>
          <p:cNvCxnSpPr>
            <a:cxnSpLocks/>
            <a:stCxn id="6" idx="3"/>
            <a:endCxn id="9" idx="7"/>
          </p:cNvCxnSpPr>
          <p:nvPr/>
        </p:nvCxnSpPr>
        <p:spPr>
          <a:xfrm flipH="1">
            <a:off x="2338203" y="1990598"/>
            <a:ext cx="3440123" cy="2852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413715-8729-120D-53AB-AB23086F9673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>
            <a:off x="6032091" y="2094271"/>
            <a:ext cx="535858" cy="1961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D7C56C-BE20-246E-B686-63DE4EC73105}"/>
              </a:ext>
            </a:extLst>
          </p:cNvPr>
          <p:cNvCxnSpPr>
            <a:cxnSpLocks/>
            <a:stCxn id="7" idx="4"/>
            <a:endCxn id="10" idx="1"/>
          </p:cNvCxnSpPr>
          <p:nvPr/>
        </p:nvCxnSpPr>
        <p:spPr>
          <a:xfrm>
            <a:off x="3092246" y="2826774"/>
            <a:ext cx="1137499" cy="26453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EE563E-031B-935E-666C-6C09ECE40EB5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 flipH="1">
            <a:off x="2084439" y="2723101"/>
            <a:ext cx="754042" cy="2016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8DE1350-CD67-D203-D3F2-50F7EAA64BE4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2443316" y="4409769"/>
            <a:ext cx="3765755" cy="683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74E07F9-ED09-277C-E97E-4E2886740297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737274" y="4660057"/>
            <a:ext cx="1576910" cy="812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Arc 45">
            <a:extLst>
              <a:ext uri="{FF2B5EF4-FFF2-40B4-BE49-F238E27FC236}">
                <a16:creationId xmlns:a16="http://schemas.microsoft.com/office/drawing/2014/main" id="{EA838B55-2E27-49D6-DAE5-32B0EE4CA958}"/>
              </a:ext>
            </a:extLst>
          </p:cNvPr>
          <p:cNvSpPr/>
          <p:nvPr/>
        </p:nvSpPr>
        <p:spPr>
          <a:xfrm>
            <a:off x="5651444" y="2064775"/>
            <a:ext cx="1032386" cy="4011560"/>
          </a:xfrm>
          <a:prstGeom prst="arc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FA2797-CF89-DD43-4D8E-1B8965FAA034}"/>
              </a:ext>
            </a:extLst>
          </p:cNvPr>
          <p:cNvSpPr/>
          <p:nvPr/>
        </p:nvSpPr>
        <p:spPr>
          <a:xfrm>
            <a:off x="6164825" y="1162014"/>
            <a:ext cx="1406013" cy="447802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Vienna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9233AB-0C3D-DF4A-313A-66CE6A69A1B8}"/>
              </a:ext>
            </a:extLst>
          </p:cNvPr>
          <p:cNvSpPr/>
          <p:nvPr/>
        </p:nvSpPr>
        <p:spPr>
          <a:xfrm>
            <a:off x="4564979" y="5903836"/>
            <a:ext cx="1406013" cy="447802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Berlin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42D251-09D9-0042-0901-2233E9AC6134}"/>
              </a:ext>
            </a:extLst>
          </p:cNvPr>
          <p:cNvSpPr/>
          <p:nvPr/>
        </p:nvSpPr>
        <p:spPr>
          <a:xfrm>
            <a:off x="1599616" y="1845355"/>
            <a:ext cx="1406013" cy="447802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Prague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8C603A-CE1B-728B-9B4B-ECB8144760A9}"/>
              </a:ext>
            </a:extLst>
          </p:cNvPr>
          <p:cNvSpPr/>
          <p:nvPr/>
        </p:nvSpPr>
        <p:spPr>
          <a:xfrm>
            <a:off x="640648" y="5274571"/>
            <a:ext cx="1406013" cy="447802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Budapest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E67BE08-CFCA-3D32-A4BB-A56A25E9C2EA}"/>
              </a:ext>
            </a:extLst>
          </p:cNvPr>
          <p:cNvSpPr/>
          <p:nvPr/>
        </p:nvSpPr>
        <p:spPr>
          <a:xfrm>
            <a:off x="6639816" y="4601281"/>
            <a:ext cx="1576910" cy="447802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Bratislava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F873CE-58D9-BE7E-8EEF-48FBF78BB974}"/>
              </a:ext>
            </a:extLst>
          </p:cNvPr>
          <p:cNvSpPr/>
          <p:nvPr/>
        </p:nvSpPr>
        <p:spPr>
          <a:xfrm>
            <a:off x="6366272" y="2315062"/>
            <a:ext cx="864070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Bus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F9DDF91-10E7-57DF-E2C1-06350346F161}"/>
              </a:ext>
            </a:extLst>
          </p:cNvPr>
          <p:cNvSpPr/>
          <p:nvPr/>
        </p:nvSpPr>
        <p:spPr>
          <a:xfrm>
            <a:off x="4187490" y="2448231"/>
            <a:ext cx="988141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Train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C7A84B-93BB-B00D-71A9-F29D0061AC37}"/>
              </a:ext>
            </a:extLst>
          </p:cNvPr>
          <p:cNvSpPr/>
          <p:nvPr/>
        </p:nvSpPr>
        <p:spPr>
          <a:xfrm>
            <a:off x="3945548" y="1741176"/>
            <a:ext cx="988141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Train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49871EA-8241-94FC-80EA-1E3ED2D5FB78}"/>
              </a:ext>
            </a:extLst>
          </p:cNvPr>
          <p:cNvSpPr/>
          <p:nvPr/>
        </p:nvSpPr>
        <p:spPr>
          <a:xfrm>
            <a:off x="5236845" y="4948229"/>
            <a:ext cx="945886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Plane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1A7BAB4-AFDB-75C8-EBB2-3D74661BD299}"/>
              </a:ext>
            </a:extLst>
          </p:cNvPr>
          <p:cNvSpPr/>
          <p:nvPr/>
        </p:nvSpPr>
        <p:spPr>
          <a:xfrm>
            <a:off x="5499628" y="2863428"/>
            <a:ext cx="988141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Train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E19F777-511B-27F4-004B-659CFBE3C0C1}"/>
              </a:ext>
            </a:extLst>
          </p:cNvPr>
          <p:cNvSpPr/>
          <p:nvPr/>
        </p:nvSpPr>
        <p:spPr>
          <a:xfrm>
            <a:off x="4531037" y="4236257"/>
            <a:ext cx="988141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Train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13149D5-87C8-0398-2F9E-356717F226A6}"/>
              </a:ext>
            </a:extLst>
          </p:cNvPr>
          <p:cNvSpPr/>
          <p:nvPr/>
        </p:nvSpPr>
        <p:spPr>
          <a:xfrm>
            <a:off x="1865260" y="3590149"/>
            <a:ext cx="945886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Plane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2EBAA42-4D6B-4F08-3C52-08188696AE1F}"/>
              </a:ext>
            </a:extLst>
          </p:cNvPr>
          <p:cNvSpPr/>
          <p:nvPr/>
        </p:nvSpPr>
        <p:spPr>
          <a:xfrm>
            <a:off x="2960831" y="2956834"/>
            <a:ext cx="864070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70C3A7-DEF4-4337-18B2-243C5B41990C}"/>
              </a:ext>
            </a:extLst>
          </p:cNvPr>
          <p:cNvSpPr txBox="1"/>
          <p:nvPr/>
        </p:nvSpPr>
        <p:spPr>
          <a:xfrm>
            <a:off x="8945249" y="1820434"/>
            <a:ext cx="31788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mapVertices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mapEdges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collectNeighbors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reverse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subgraph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joinVertices</a:t>
            </a: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7893AB-2E7C-DF9F-CFF6-C2C03D74AEA3}"/>
              </a:ext>
            </a:extLst>
          </p:cNvPr>
          <p:cNvSpPr/>
          <p:nvPr/>
        </p:nvSpPr>
        <p:spPr>
          <a:xfrm>
            <a:off x="8672052" y="3903406"/>
            <a:ext cx="3178861" cy="2000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5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EAEA83D-EEE9-69F0-9FD2-42C84D9CC40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910348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Graph Operations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74EC23-01F7-9837-F4AF-927C37B32DA1}"/>
              </a:ext>
            </a:extLst>
          </p:cNvPr>
          <p:cNvSpPr/>
          <p:nvPr/>
        </p:nvSpPr>
        <p:spPr>
          <a:xfrm>
            <a:off x="5673213" y="1386348"/>
            <a:ext cx="717755" cy="7079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1CBA17-ED7E-C8C8-E014-D8CDEDFBA008}"/>
              </a:ext>
            </a:extLst>
          </p:cNvPr>
          <p:cNvSpPr/>
          <p:nvPr/>
        </p:nvSpPr>
        <p:spPr>
          <a:xfrm>
            <a:off x="2733368" y="2118851"/>
            <a:ext cx="717755" cy="7079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A6600B-18C6-2391-1FEE-202407E5CECB}"/>
              </a:ext>
            </a:extLst>
          </p:cNvPr>
          <p:cNvSpPr/>
          <p:nvPr/>
        </p:nvSpPr>
        <p:spPr>
          <a:xfrm>
            <a:off x="6209071" y="4055807"/>
            <a:ext cx="717755" cy="7079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F24C56-8C65-4FF5-EE04-68B51998FB8E}"/>
              </a:ext>
            </a:extLst>
          </p:cNvPr>
          <p:cNvSpPr/>
          <p:nvPr/>
        </p:nvSpPr>
        <p:spPr>
          <a:xfrm>
            <a:off x="1725561" y="4739147"/>
            <a:ext cx="717755" cy="7079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AA58BE-4BFC-56E4-E102-44F7EB61B28B}"/>
              </a:ext>
            </a:extLst>
          </p:cNvPr>
          <p:cNvSpPr/>
          <p:nvPr/>
        </p:nvSpPr>
        <p:spPr>
          <a:xfrm>
            <a:off x="4124632" y="5368412"/>
            <a:ext cx="717755" cy="7079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BC1C13-9069-54B9-E6E1-08D6A39ED290}"/>
              </a:ext>
            </a:extLst>
          </p:cNvPr>
          <p:cNvCxnSpPr>
            <a:stCxn id="6" idx="2"/>
            <a:endCxn id="7" idx="6"/>
          </p:cNvCxnSpPr>
          <p:nvPr/>
        </p:nvCxnSpPr>
        <p:spPr>
          <a:xfrm flipH="1">
            <a:off x="3451123" y="1740310"/>
            <a:ext cx="2222090" cy="732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5D5080-4A03-891D-1945-6F0206404866}"/>
              </a:ext>
            </a:extLst>
          </p:cNvPr>
          <p:cNvCxnSpPr>
            <a:cxnSpLocks/>
            <a:stCxn id="6" idx="3"/>
            <a:endCxn id="9" idx="7"/>
          </p:cNvCxnSpPr>
          <p:nvPr/>
        </p:nvCxnSpPr>
        <p:spPr>
          <a:xfrm flipH="1">
            <a:off x="2338203" y="1990598"/>
            <a:ext cx="3440123" cy="2852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413715-8729-120D-53AB-AB23086F9673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>
            <a:off x="6032091" y="2094271"/>
            <a:ext cx="535858" cy="1961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D7C56C-BE20-246E-B686-63DE4EC73105}"/>
              </a:ext>
            </a:extLst>
          </p:cNvPr>
          <p:cNvCxnSpPr>
            <a:cxnSpLocks/>
            <a:stCxn id="7" idx="4"/>
            <a:endCxn id="10" idx="1"/>
          </p:cNvCxnSpPr>
          <p:nvPr/>
        </p:nvCxnSpPr>
        <p:spPr>
          <a:xfrm>
            <a:off x="3092246" y="2826774"/>
            <a:ext cx="1137499" cy="26453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EE563E-031B-935E-666C-6C09ECE40EB5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 flipH="1">
            <a:off x="2084439" y="2723101"/>
            <a:ext cx="754042" cy="2016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8DE1350-CD67-D203-D3F2-50F7EAA64BE4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2443316" y="4409769"/>
            <a:ext cx="3765755" cy="683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74E07F9-ED09-277C-E97E-4E2886740297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737274" y="4660057"/>
            <a:ext cx="1576910" cy="812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Arc 45">
            <a:extLst>
              <a:ext uri="{FF2B5EF4-FFF2-40B4-BE49-F238E27FC236}">
                <a16:creationId xmlns:a16="http://schemas.microsoft.com/office/drawing/2014/main" id="{EA838B55-2E27-49D6-DAE5-32B0EE4CA958}"/>
              </a:ext>
            </a:extLst>
          </p:cNvPr>
          <p:cNvSpPr/>
          <p:nvPr/>
        </p:nvSpPr>
        <p:spPr>
          <a:xfrm>
            <a:off x="5651444" y="2064775"/>
            <a:ext cx="1032386" cy="4011560"/>
          </a:xfrm>
          <a:prstGeom prst="arc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FA2797-CF89-DD43-4D8E-1B8965FAA034}"/>
              </a:ext>
            </a:extLst>
          </p:cNvPr>
          <p:cNvSpPr/>
          <p:nvPr/>
        </p:nvSpPr>
        <p:spPr>
          <a:xfrm>
            <a:off x="6164825" y="1162014"/>
            <a:ext cx="1406013" cy="447802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Vienna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9233AB-0C3D-DF4A-313A-66CE6A69A1B8}"/>
              </a:ext>
            </a:extLst>
          </p:cNvPr>
          <p:cNvSpPr/>
          <p:nvPr/>
        </p:nvSpPr>
        <p:spPr>
          <a:xfrm>
            <a:off x="4564979" y="5903836"/>
            <a:ext cx="1406013" cy="447802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Berlin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42D251-09D9-0042-0901-2233E9AC6134}"/>
              </a:ext>
            </a:extLst>
          </p:cNvPr>
          <p:cNvSpPr/>
          <p:nvPr/>
        </p:nvSpPr>
        <p:spPr>
          <a:xfrm>
            <a:off x="1599616" y="1845355"/>
            <a:ext cx="1406013" cy="447802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Prague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8C603A-CE1B-728B-9B4B-ECB8144760A9}"/>
              </a:ext>
            </a:extLst>
          </p:cNvPr>
          <p:cNvSpPr/>
          <p:nvPr/>
        </p:nvSpPr>
        <p:spPr>
          <a:xfrm>
            <a:off x="640648" y="5274571"/>
            <a:ext cx="1406013" cy="447802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Budapest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E67BE08-CFCA-3D32-A4BB-A56A25E9C2EA}"/>
              </a:ext>
            </a:extLst>
          </p:cNvPr>
          <p:cNvSpPr/>
          <p:nvPr/>
        </p:nvSpPr>
        <p:spPr>
          <a:xfrm>
            <a:off x="6639816" y="4601281"/>
            <a:ext cx="1576910" cy="447802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Bratislava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F873CE-58D9-BE7E-8EEF-48FBF78BB974}"/>
              </a:ext>
            </a:extLst>
          </p:cNvPr>
          <p:cNvSpPr/>
          <p:nvPr/>
        </p:nvSpPr>
        <p:spPr>
          <a:xfrm>
            <a:off x="6366272" y="2315062"/>
            <a:ext cx="864070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Bus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F9DDF91-10E7-57DF-E2C1-06350346F161}"/>
              </a:ext>
            </a:extLst>
          </p:cNvPr>
          <p:cNvSpPr/>
          <p:nvPr/>
        </p:nvSpPr>
        <p:spPr>
          <a:xfrm>
            <a:off x="4187490" y="2448231"/>
            <a:ext cx="988141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Train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C7A84B-93BB-B00D-71A9-F29D0061AC37}"/>
              </a:ext>
            </a:extLst>
          </p:cNvPr>
          <p:cNvSpPr/>
          <p:nvPr/>
        </p:nvSpPr>
        <p:spPr>
          <a:xfrm>
            <a:off x="3945548" y="1741176"/>
            <a:ext cx="988141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Train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49871EA-8241-94FC-80EA-1E3ED2D5FB78}"/>
              </a:ext>
            </a:extLst>
          </p:cNvPr>
          <p:cNvSpPr/>
          <p:nvPr/>
        </p:nvSpPr>
        <p:spPr>
          <a:xfrm>
            <a:off x="5236845" y="4948229"/>
            <a:ext cx="945886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Plane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1A7BAB4-AFDB-75C8-EBB2-3D74661BD299}"/>
              </a:ext>
            </a:extLst>
          </p:cNvPr>
          <p:cNvSpPr/>
          <p:nvPr/>
        </p:nvSpPr>
        <p:spPr>
          <a:xfrm>
            <a:off x="5499628" y="2863428"/>
            <a:ext cx="988141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Train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E19F777-511B-27F4-004B-659CFBE3C0C1}"/>
              </a:ext>
            </a:extLst>
          </p:cNvPr>
          <p:cNvSpPr/>
          <p:nvPr/>
        </p:nvSpPr>
        <p:spPr>
          <a:xfrm>
            <a:off x="4531037" y="4236257"/>
            <a:ext cx="988141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Train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13149D5-87C8-0398-2F9E-356717F226A6}"/>
              </a:ext>
            </a:extLst>
          </p:cNvPr>
          <p:cNvSpPr/>
          <p:nvPr/>
        </p:nvSpPr>
        <p:spPr>
          <a:xfrm>
            <a:off x="1865260" y="3590149"/>
            <a:ext cx="945886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Plane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2EBAA42-4D6B-4F08-3C52-08188696AE1F}"/>
              </a:ext>
            </a:extLst>
          </p:cNvPr>
          <p:cNvSpPr/>
          <p:nvPr/>
        </p:nvSpPr>
        <p:spPr>
          <a:xfrm>
            <a:off x="2960831" y="2956834"/>
            <a:ext cx="864070" cy="447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Bus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70C3A7-DEF4-4337-18B2-243C5B41990C}"/>
              </a:ext>
            </a:extLst>
          </p:cNvPr>
          <p:cNvSpPr txBox="1"/>
          <p:nvPr/>
        </p:nvSpPr>
        <p:spPr>
          <a:xfrm>
            <a:off x="9748684" y="2672132"/>
            <a:ext cx="24217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sendMsg</a:t>
            </a:r>
            <a:endParaRPr lang="en-US" sz="2800" dirty="0"/>
          </a:p>
          <a:p>
            <a:pPr lvl="1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mergeMsg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457FA1-D68D-CAC2-A533-26136EC5F76B}"/>
              </a:ext>
            </a:extLst>
          </p:cNvPr>
          <p:cNvSpPr txBox="1"/>
          <p:nvPr/>
        </p:nvSpPr>
        <p:spPr>
          <a:xfrm>
            <a:off x="8323653" y="1036491"/>
            <a:ext cx="2098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Graph-based Map/Reduce</a:t>
            </a:r>
          </a:p>
        </p:txBody>
      </p:sp>
    </p:spTree>
    <p:extLst>
      <p:ext uri="{BB962C8B-B14F-4D97-AF65-F5344CB8AC3E}">
        <p14:creationId xmlns:p14="http://schemas.microsoft.com/office/powerpoint/2010/main" val="200762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A0A0-82B1-41CE-6481-CFD65847F31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910348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Graph Algorithms</a:t>
            </a:r>
          </a:p>
        </p:txBody>
      </p:sp>
      <p:pic>
        <p:nvPicPr>
          <p:cNvPr id="4" name="Picture 3" descr="A close-up of a plasma ball&#10;&#10;Description automatically generated">
            <a:extLst>
              <a:ext uri="{FF2B5EF4-FFF2-40B4-BE49-F238E27FC236}">
                <a16:creationId xmlns:a16="http://schemas.microsoft.com/office/drawing/2014/main" id="{C2EDAAF1-260F-8D6B-A552-FCDC32621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09" y="1494503"/>
            <a:ext cx="8338176" cy="5560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2219FD-0780-8F6F-9551-64DE9CDAF92A}"/>
              </a:ext>
            </a:extLst>
          </p:cNvPr>
          <p:cNvSpPr txBox="1"/>
          <p:nvPr/>
        </p:nvSpPr>
        <p:spPr>
          <a:xfrm>
            <a:off x="8558980" y="1386348"/>
            <a:ext cx="32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PageRank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Connected Components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Shortest Path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Triangle Counting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71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A0A0-82B1-41CE-6481-CFD65847F31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910348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Building Graphs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5FB6A-6CFF-E359-72C5-47B0F3FE5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74" y="3266768"/>
            <a:ext cx="1347020" cy="1347020"/>
          </a:xfrm>
          <a:prstGeom prst="rect">
            <a:avLst/>
          </a:prstGeom>
        </p:spPr>
      </p:pic>
      <p:pic>
        <p:nvPicPr>
          <p:cNvPr id="6" name="Picture 5" descr="A blue and yellow network&#10;&#10;Description automatically generated">
            <a:extLst>
              <a:ext uri="{FF2B5EF4-FFF2-40B4-BE49-F238E27FC236}">
                <a16:creationId xmlns:a16="http://schemas.microsoft.com/office/drawing/2014/main" id="{98AB0853-1DBD-D799-910A-7D87AF2A5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489" y="1142998"/>
            <a:ext cx="1347021" cy="1347021"/>
          </a:xfrm>
          <a:prstGeom prst="rect">
            <a:avLst/>
          </a:prstGeom>
        </p:spPr>
      </p:pic>
      <p:pic>
        <p:nvPicPr>
          <p:cNvPr id="8" name="Picture 7" descr="A box with arrows around it&#10;&#10;Description automatically generated">
            <a:extLst>
              <a:ext uri="{FF2B5EF4-FFF2-40B4-BE49-F238E27FC236}">
                <a16:creationId xmlns:a16="http://schemas.microsoft.com/office/drawing/2014/main" id="{4572D97E-F853-30D3-FD5D-696929719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984" y="3266768"/>
            <a:ext cx="1347020" cy="13470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EA2B77-C93B-17AC-E7F2-53C2D07D8AB4}"/>
              </a:ext>
            </a:extLst>
          </p:cNvPr>
          <p:cNvSpPr txBox="1"/>
          <p:nvPr/>
        </p:nvSpPr>
        <p:spPr>
          <a:xfrm>
            <a:off x="1267293" y="4692446"/>
            <a:ext cx="1722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Graph file format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28AC23-DC02-7EF6-A867-52962B0490BC}"/>
              </a:ext>
            </a:extLst>
          </p:cNvPr>
          <p:cNvSpPr txBox="1"/>
          <p:nvPr/>
        </p:nvSpPr>
        <p:spPr>
          <a:xfrm>
            <a:off x="5328548" y="2711246"/>
            <a:ext cx="1534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Property Graph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EA8CD4-F3DE-C1A9-0063-09FA4493140A}"/>
              </a:ext>
            </a:extLst>
          </p:cNvPr>
          <p:cNvSpPr txBox="1"/>
          <p:nvPr/>
        </p:nvSpPr>
        <p:spPr>
          <a:xfrm>
            <a:off x="8618526" y="4692446"/>
            <a:ext cx="2413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Distribute it over the cluster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CE04E10-8C19-EA04-70E2-859D16E914FF}"/>
              </a:ext>
            </a:extLst>
          </p:cNvPr>
          <p:cNvSpPr/>
          <p:nvPr/>
        </p:nvSpPr>
        <p:spPr>
          <a:xfrm rot="20175728">
            <a:off x="3199194" y="2514602"/>
            <a:ext cx="1534902" cy="727588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Read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97B8641-DCB1-9013-0D0A-B9CCF19F741D}"/>
              </a:ext>
            </a:extLst>
          </p:cNvPr>
          <p:cNvSpPr/>
          <p:nvPr/>
        </p:nvSpPr>
        <p:spPr>
          <a:xfrm rot="2097306">
            <a:off x="6880500" y="2514601"/>
            <a:ext cx="2272925" cy="727588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partitionBy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17144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0FF9-A57E-4595-9F3D-13E9806341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6B24F7-F156-96A6-7C08-E450A0F5BA30}"/>
              </a:ext>
            </a:extLst>
          </p:cNvPr>
          <p:cNvSpPr/>
          <p:nvPr/>
        </p:nvSpPr>
        <p:spPr>
          <a:xfrm>
            <a:off x="8775291" y="2472810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spark.ml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129FE5-804F-8EC6-229F-0B146B17C1CE}"/>
              </a:ext>
            </a:extLst>
          </p:cNvPr>
          <p:cNvSpPr/>
          <p:nvPr/>
        </p:nvSpPr>
        <p:spPr>
          <a:xfrm>
            <a:off x="8775291" y="1101210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 SQL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48F419-ECCC-2493-83A3-159CE3E10815}"/>
              </a:ext>
            </a:extLst>
          </p:cNvPr>
          <p:cNvSpPr/>
          <p:nvPr/>
        </p:nvSpPr>
        <p:spPr>
          <a:xfrm>
            <a:off x="8775291" y="3844410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70"/>
                </a:solidFill>
              </a:rPr>
              <a:t>GraphX</a:t>
            </a:r>
            <a:endParaRPr lang="en-US" sz="2800" dirty="0">
              <a:solidFill>
                <a:srgbClr val="00007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4A8374-6500-5CF1-8C2E-F27A86283E1C}"/>
              </a:ext>
            </a:extLst>
          </p:cNvPr>
          <p:cNvSpPr/>
          <p:nvPr/>
        </p:nvSpPr>
        <p:spPr>
          <a:xfrm>
            <a:off x="8775291" y="52160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Structured Streaming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C68815-D6DF-B288-16B1-EA8867F62370}"/>
              </a:ext>
            </a:extLst>
          </p:cNvPr>
          <p:cNvSpPr/>
          <p:nvPr/>
        </p:nvSpPr>
        <p:spPr>
          <a:xfrm>
            <a:off x="889819" y="3115594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Scala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E6839-70AF-4D11-12A0-9F8451BAEFDA}"/>
              </a:ext>
            </a:extLst>
          </p:cNvPr>
          <p:cNvSpPr/>
          <p:nvPr/>
        </p:nvSpPr>
        <p:spPr>
          <a:xfrm>
            <a:off x="4414683" y="1429361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RDD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CD2694-6F92-7BCE-29DE-E1CC84983C65}"/>
              </a:ext>
            </a:extLst>
          </p:cNvPr>
          <p:cNvSpPr/>
          <p:nvPr/>
        </p:nvSpPr>
        <p:spPr>
          <a:xfrm>
            <a:off x="4414682" y="3115594"/>
            <a:ext cx="2182761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Running an Application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F85F73-65E1-3248-48A3-3B810FF3C292}"/>
              </a:ext>
            </a:extLst>
          </p:cNvPr>
          <p:cNvSpPr/>
          <p:nvPr/>
        </p:nvSpPr>
        <p:spPr>
          <a:xfrm>
            <a:off x="4414683" y="4801827"/>
            <a:ext cx="2182762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Newer Abstractions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09BD48-E125-C298-94FB-0C7D6179C6EF}"/>
              </a:ext>
            </a:extLst>
          </p:cNvPr>
          <p:cNvSpPr/>
          <p:nvPr/>
        </p:nvSpPr>
        <p:spPr>
          <a:xfrm>
            <a:off x="3814916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Spark Core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97D816-8DA5-9A1F-E985-58237A07CDD6}"/>
              </a:ext>
            </a:extLst>
          </p:cNvPr>
          <p:cNvSpPr/>
          <p:nvPr/>
        </p:nvSpPr>
        <p:spPr>
          <a:xfrm>
            <a:off x="8111613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APIs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E39FD5-345F-A39F-AD06-4B1674F37009}"/>
              </a:ext>
            </a:extLst>
          </p:cNvPr>
          <p:cNvSpPr/>
          <p:nvPr/>
        </p:nvSpPr>
        <p:spPr>
          <a:xfrm>
            <a:off x="3151238" y="3429000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0D396A1-8897-F7D2-2B0F-E6A419D70A8D}"/>
              </a:ext>
            </a:extLst>
          </p:cNvPr>
          <p:cNvSpPr/>
          <p:nvPr/>
        </p:nvSpPr>
        <p:spPr>
          <a:xfrm>
            <a:off x="7447935" y="3447433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002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0FF9-A57E-4595-9F3D-13E9806341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6B24F7-F156-96A6-7C08-E450A0F5BA30}"/>
              </a:ext>
            </a:extLst>
          </p:cNvPr>
          <p:cNvSpPr/>
          <p:nvPr/>
        </p:nvSpPr>
        <p:spPr>
          <a:xfrm>
            <a:off x="8775291" y="2472810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spark.ml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129FE5-804F-8EC6-229F-0B146B17C1CE}"/>
              </a:ext>
            </a:extLst>
          </p:cNvPr>
          <p:cNvSpPr/>
          <p:nvPr/>
        </p:nvSpPr>
        <p:spPr>
          <a:xfrm>
            <a:off x="8775291" y="1101210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 SQL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48F419-ECCC-2493-83A3-159CE3E10815}"/>
              </a:ext>
            </a:extLst>
          </p:cNvPr>
          <p:cNvSpPr/>
          <p:nvPr/>
        </p:nvSpPr>
        <p:spPr>
          <a:xfrm>
            <a:off x="8775291" y="3844410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70"/>
                </a:solidFill>
              </a:rPr>
              <a:t>GraphX</a:t>
            </a:r>
            <a:endParaRPr lang="en-US" sz="2800" dirty="0">
              <a:solidFill>
                <a:srgbClr val="00007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4A8374-6500-5CF1-8C2E-F27A86283E1C}"/>
              </a:ext>
            </a:extLst>
          </p:cNvPr>
          <p:cNvSpPr/>
          <p:nvPr/>
        </p:nvSpPr>
        <p:spPr>
          <a:xfrm>
            <a:off x="8775291" y="5216010"/>
            <a:ext cx="2182760" cy="1197078"/>
          </a:xfrm>
          <a:prstGeom prst="roundRect">
            <a:avLst/>
          </a:prstGeom>
          <a:solidFill>
            <a:srgbClr val="000070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99CCFF"/>
                </a:solidFill>
              </a:rPr>
              <a:t>Structured Streaming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C68815-D6DF-B288-16B1-EA8867F62370}"/>
              </a:ext>
            </a:extLst>
          </p:cNvPr>
          <p:cNvSpPr/>
          <p:nvPr/>
        </p:nvSpPr>
        <p:spPr>
          <a:xfrm>
            <a:off x="889819" y="3115594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Scala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E6839-70AF-4D11-12A0-9F8451BAEFDA}"/>
              </a:ext>
            </a:extLst>
          </p:cNvPr>
          <p:cNvSpPr/>
          <p:nvPr/>
        </p:nvSpPr>
        <p:spPr>
          <a:xfrm>
            <a:off x="4414683" y="1429361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RDD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CD2694-6F92-7BCE-29DE-E1CC84983C65}"/>
              </a:ext>
            </a:extLst>
          </p:cNvPr>
          <p:cNvSpPr/>
          <p:nvPr/>
        </p:nvSpPr>
        <p:spPr>
          <a:xfrm>
            <a:off x="4414682" y="3115594"/>
            <a:ext cx="2182761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Running an Application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F85F73-65E1-3248-48A3-3B810FF3C292}"/>
              </a:ext>
            </a:extLst>
          </p:cNvPr>
          <p:cNvSpPr/>
          <p:nvPr/>
        </p:nvSpPr>
        <p:spPr>
          <a:xfrm>
            <a:off x="4414683" y="4801827"/>
            <a:ext cx="2182762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Newer Abstractions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09BD48-E125-C298-94FB-0C7D6179C6EF}"/>
              </a:ext>
            </a:extLst>
          </p:cNvPr>
          <p:cNvSpPr/>
          <p:nvPr/>
        </p:nvSpPr>
        <p:spPr>
          <a:xfrm>
            <a:off x="3814916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Spark Core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97D816-8DA5-9A1F-E985-58237A07CDD6}"/>
              </a:ext>
            </a:extLst>
          </p:cNvPr>
          <p:cNvSpPr/>
          <p:nvPr/>
        </p:nvSpPr>
        <p:spPr>
          <a:xfrm>
            <a:off x="8111613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APIs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E39FD5-345F-A39F-AD06-4B1674F37009}"/>
              </a:ext>
            </a:extLst>
          </p:cNvPr>
          <p:cNvSpPr/>
          <p:nvPr/>
        </p:nvSpPr>
        <p:spPr>
          <a:xfrm>
            <a:off x="3151238" y="3429000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0D396A1-8897-F7D2-2B0F-E6A419D70A8D}"/>
              </a:ext>
            </a:extLst>
          </p:cNvPr>
          <p:cNvSpPr/>
          <p:nvPr/>
        </p:nvSpPr>
        <p:spPr>
          <a:xfrm>
            <a:off x="7447935" y="3447433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8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0FF9-A57E-4595-9F3D-13E9806341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6B24F7-F156-96A6-7C08-E450A0F5BA30}"/>
              </a:ext>
            </a:extLst>
          </p:cNvPr>
          <p:cNvSpPr/>
          <p:nvPr/>
        </p:nvSpPr>
        <p:spPr>
          <a:xfrm>
            <a:off x="8775291" y="24728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spark.ml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129FE5-804F-8EC6-229F-0B146B17C1CE}"/>
              </a:ext>
            </a:extLst>
          </p:cNvPr>
          <p:cNvSpPr/>
          <p:nvPr/>
        </p:nvSpPr>
        <p:spPr>
          <a:xfrm>
            <a:off x="8775291" y="11012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 SQL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48F419-ECCC-2493-83A3-159CE3E10815}"/>
              </a:ext>
            </a:extLst>
          </p:cNvPr>
          <p:cNvSpPr/>
          <p:nvPr/>
        </p:nvSpPr>
        <p:spPr>
          <a:xfrm>
            <a:off x="8775291" y="38444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70"/>
                </a:solidFill>
              </a:rPr>
              <a:t>GraphX</a:t>
            </a:r>
            <a:endParaRPr lang="en-US" sz="2800" dirty="0">
              <a:solidFill>
                <a:srgbClr val="00007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4A8374-6500-5CF1-8C2E-F27A86283E1C}"/>
              </a:ext>
            </a:extLst>
          </p:cNvPr>
          <p:cNvSpPr/>
          <p:nvPr/>
        </p:nvSpPr>
        <p:spPr>
          <a:xfrm>
            <a:off x="8775291" y="5216010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Structured Streaming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C68815-D6DF-B288-16B1-EA8867F62370}"/>
              </a:ext>
            </a:extLst>
          </p:cNvPr>
          <p:cNvSpPr/>
          <p:nvPr/>
        </p:nvSpPr>
        <p:spPr>
          <a:xfrm>
            <a:off x="889819" y="3115594"/>
            <a:ext cx="2182760" cy="1197078"/>
          </a:xfrm>
          <a:prstGeom prst="roundRect">
            <a:avLst/>
          </a:prstGeom>
          <a:solidFill>
            <a:srgbClr val="000070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99CCFF"/>
                </a:solidFill>
              </a:rPr>
              <a:t>Scala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E6839-70AF-4D11-12A0-9F8451BAEFDA}"/>
              </a:ext>
            </a:extLst>
          </p:cNvPr>
          <p:cNvSpPr/>
          <p:nvPr/>
        </p:nvSpPr>
        <p:spPr>
          <a:xfrm>
            <a:off x="4414683" y="1429361"/>
            <a:ext cx="2182760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RDD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CD2694-6F92-7BCE-29DE-E1CC84983C65}"/>
              </a:ext>
            </a:extLst>
          </p:cNvPr>
          <p:cNvSpPr/>
          <p:nvPr/>
        </p:nvSpPr>
        <p:spPr>
          <a:xfrm>
            <a:off x="4414682" y="3115594"/>
            <a:ext cx="2182761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Running an Application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F85F73-65E1-3248-48A3-3B810FF3C292}"/>
              </a:ext>
            </a:extLst>
          </p:cNvPr>
          <p:cNvSpPr/>
          <p:nvPr/>
        </p:nvSpPr>
        <p:spPr>
          <a:xfrm>
            <a:off x="4414683" y="4801827"/>
            <a:ext cx="2182762" cy="1197078"/>
          </a:xfrm>
          <a:prstGeom prst="roundRect">
            <a:avLst/>
          </a:prstGeom>
          <a:noFill/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Newer Abstractions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09BD48-E125-C298-94FB-0C7D6179C6EF}"/>
              </a:ext>
            </a:extLst>
          </p:cNvPr>
          <p:cNvSpPr/>
          <p:nvPr/>
        </p:nvSpPr>
        <p:spPr>
          <a:xfrm>
            <a:off x="3814916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Spark Core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97D816-8DA5-9A1F-E985-58237A07CDD6}"/>
              </a:ext>
            </a:extLst>
          </p:cNvPr>
          <p:cNvSpPr/>
          <p:nvPr/>
        </p:nvSpPr>
        <p:spPr>
          <a:xfrm>
            <a:off x="8111613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APIs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E39FD5-345F-A39F-AD06-4B1674F37009}"/>
              </a:ext>
            </a:extLst>
          </p:cNvPr>
          <p:cNvSpPr/>
          <p:nvPr/>
        </p:nvSpPr>
        <p:spPr>
          <a:xfrm>
            <a:off x="3151238" y="3429000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0D396A1-8897-F7D2-2B0F-E6A419D70A8D}"/>
              </a:ext>
            </a:extLst>
          </p:cNvPr>
          <p:cNvSpPr/>
          <p:nvPr/>
        </p:nvSpPr>
        <p:spPr>
          <a:xfrm>
            <a:off x="7447935" y="3447433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3EEFC93-C1FA-C60D-F742-6D9AF6E964E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910348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Problem Statement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09B4B7B9-A9ED-9E88-39C3-3D8C650F6426}"/>
              </a:ext>
            </a:extLst>
          </p:cNvPr>
          <p:cNvSpPr/>
          <p:nvPr/>
        </p:nvSpPr>
        <p:spPr>
          <a:xfrm>
            <a:off x="1602658" y="1651818"/>
            <a:ext cx="9340645" cy="786582"/>
          </a:xfrm>
          <a:prstGeom prst="round2Diag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DCCBCE79-49B3-DA89-AF0A-5B93F817FE78}"/>
              </a:ext>
            </a:extLst>
          </p:cNvPr>
          <p:cNvSpPr/>
          <p:nvPr/>
        </p:nvSpPr>
        <p:spPr>
          <a:xfrm>
            <a:off x="1602657" y="4970205"/>
            <a:ext cx="9340645" cy="786582"/>
          </a:xfrm>
          <a:prstGeom prst="round2Diag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7B7EA919-9E77-24B8-15EA-A31F305C4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89" y="1596664"/>
            <a:ext cx="896890" cy="896890"/>
          </a:xfrm>
          <a:prstGeom prst="rect">
            <a:avLst/>
          </a:prstGeom>
        </p:spPr>
      </p:pic>
      <p:pic>
        <p:nvPicPr>
          <p:cNvPr id="7" name="Picture 6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8883DEDF-7F26-0291-0C3D-E11568791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89" y="1596664"/>
            <a:ext cx="896890" cy="896890"/>
          </a:xfrm>
          <a:prstGeom prst="rect">
            <a:avLst/>
          </a:prstGeom>
        </p:spPr>
      </p:pic>
      <p:pic>
        <p:nvPicPr>
          <p:cNvPr id="8" name="Picture 7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40490053-0B11-B1CA-F5AE-FC666645B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89" y="1596664"/>
            <a:ext cx="896890" cy="896890"/>
          </a:xfrm>
          <a:prstGeom prst="rect">
            <a:avLst/>
          </a:prstGeom>
        </p:spPr>
      </p:pic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FF09D6BE-6C47-5FD9-CB8D-0E73F2FCAFAE}"/>
              </a:ext>
            </a:extLst>
          </p:cNvPr>
          <p:cNvSpPr/>
          <p:nvPr/>
        </p:nvSpPr>
        <p:spPr>
          <a:xfrm>
            <a:off x="3529780" y="2671915"/>
            <a:ext cx="2566220" cy="860323"/>
          </a:xfrm>
          <a:prstGeom prst="up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Spark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B57F410-ABFA-7BC2-E4BB-C861BB740D9B}"/>
              </a:ext>
            </a:extLst>
          </p:cNvPr>
          <p:cNvSpPr/>
          <p:nvPr/>
        </p:nvSpPr>
        <p:spPr>
          <a:xfrm>
            <a:off x="4596580" y="3805083"/>
            <a:ext cx="432619" cy="97339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6682BAB8-46F7-CF99-DE3A-6C98E4D83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89" y="1596664"/>
            <a:ext cx="896890" cy="896890"/>
          </a:xfrm>
          <a:prstGeom prst="rect">
            <a:avLst/>
          </a:prstGeom>
        </p:spPr>
      </p:pic>
      <p:pic>
        <p:nvPicPr>
          <p:cNvPr id="15" name="Picture 14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B1CEDD99-69A2-18F9-84FE-1D09917C7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444" y="4915051"/>
            <a:ext cx="896890" cy="896890"/>
          </a:xfrm>
          <a:prstGeom prst="rect">
            <a:avLst/>
          </a:prstGeom>
        </p:spPr>
      </p:pic>
      <p:pic>
        <p:nvPicPr>
          <p:cNvPr id="16" name="Picture 1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C582FB97-6252-1C58-EA79-B6CC3D98A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89" y="1600504"/>
            <a:ext cx="896890" cy="89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67396 1.8518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67396 1.85185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67396 1.85185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67396 1.85185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67396 -1.1111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44597 0.0018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7D2D9-1B6C-7B19-71F6-59B6E0B91ED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910348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Structured Streaming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C7C205-DFE1-486C-A1A4-BA57589D63BE}"/>
              </a:ext>
            </a:extLst>
          </p:cNvPr>
          <p:cNvSpPr txBox="1"/>
          <p:nvPr/>
        </p:nvSpPr>
        <p:spPr>
          <a:xfrm>
            <a:off x="4792691" y="1713272"/>
            <a:ext cx="2606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Built on top of the SQL engine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6D271-AF6F-86B8-4911-19CBA6D5CE7E}"/>
              </a:ext>
            </a:extLst>
          </p:cNvPr>
          <p:cNvSpPr txBox="1"/>
          <p:nvPr/>
        </p:nvSpPr>
        <p:spPr>
          <a:xfrm>
            <a:off x="1828265" y="4599040"/>
            <a:ext cx="260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Micro-batch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E5F33-6C65-FBA3-5E0B-7619BCBC73E4}"/>
              </a:ext>
            </a:extLst>
          </p:cNvPr>
          <p:cNvSpPr txBox="1"/>
          <p:nvPr/>
        </p:nvSpPr>
        <p:spPr>
          <a:xfrm>
            <a:off x="8037336" y="4599040"/>
            <a:ext cx="260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Continuous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4F9D3-7AAD-9A3A-3253-8A94FA4A6C9C}"/>
              </a:ext>
            </a:extLst>
          </p:cNvPr>
          <p:cNvSpPr txBox="1"/>
          <p:nvPr/>
        </p:nvSpPr>
        <p:spPr>
          <a:xfrm>
            <a:off x="9060426" y="5046408"/>
            <a:ext cx="2606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70"/>
                </a:solidFill>
              </a:rPr>
              <a:t>[Experimental]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C4DD16-8A80-324A-52FF-AE35DD94FC89}"/>
              </a:ext>
            </a:extLst>
          </p:cNvPr>
          <p:cNvCxnSpPr>
            <a:stCxn id="3" idx="2"/>
          </p:cNvCxnSpPr>
          <p:nvPr/>
        </p:nvCxnSpPr>
        <p:spPr>
          <a:xfrm flipH="1">
            <a:off x="2910348" y="2667379"/>
            <a:ext cx="3185652" cy="1931661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66CF25-8487-84E7-D540-7646C344E6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96000" y="2667379"/>
            <a:ext cx="2831690" cy="2002944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90E734A-26D6-529F-D25B-D233622455BE}"/>
              </a:ext>
            </a:extLst>
          </p:cNvPr>
          <p:cNvSpPr txBox="1"/>
          <p:nvPr/>
        </p:nvSpPr>
        <p:spPr>
          <a:xfrm>
            <a:off x="9340644" y="759165"/>
            <a:ext cx="219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Integrated with Kafka</a:t>
            </a:r>
          </a:p>
        </p:txBody>
      </p:sp>
    </p:spTree>
    <p:extLst>
      <p:ext uri="{BB962C8B-B14F-4D97-AF65-F5344CB8AC3E}">
        <p14:creationId xmlns:p14="http://schemas.microsoft.com/office/powerpoint/2010/main" val="25672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0ECB9-29F9-AC4D-CC39-60FF78BE74A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910348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Unbounded Table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21097364-49A5-9A54-923D-0431F875E5DB}"/>
              </a:ext>
            </a:extLst>
          </p:cNvPr>
          <p:cNvSpPr/>
          <p:nvPr/>
        </p:nvSpPr>
        <p:spPr>
          <a:xfrm>
            <a:off x="1602658" y="1651818"/>
            <a:ext cx="9340645" cy="786582"/>
          </a:xfrm>
          <a:prstGeom prst="round2Diag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DBCD65-E3EC-7FB9-7078-4124065D4905}"/>
              </a:ext>
            </a:extLst>
          </p:cNvPr>
          <p:cNvGrpSpPr/>
          <p:nvPr/>
        </p:nvGrpSpPr>
        <p:grpSpPr>
          <a:xfrm>
            <a:off x="1639058" y="1596357"/>
            <a:ext cx="1271290" cy="897504"/>
            <a:chOff x="1314289" y="3428693"/>
            <a:chExt cx="1271290" cy="897504"/>
          </a:xfrm>
        </p:grpSpPr>
        <p:pic>
          <p:nvPicPr>
            <p:cNvPr id="10" name="Picture 9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D8C72064-B9FD-64FD-8389-C091F011D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689" y="3429307"/>
              <a:ext cx="896890" cy="896890"/>
            </a:xfrm>
            <a:prstGeom prst="rect">
              <a:avLst/>
            </a:prstGeom>
          </p:spPr>
        </p:pic>
        <p:pic>
          <p:nvPicPr>
            <p:cNvPr id="11" name="Picture 10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DC6273A6-6C91-E5BA-3F7C-8602DB95A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489" y="3428693"/>
              <a:ext cx="896890" cy="896890"/>
            </a:xfrm>
            <a:prstGeom prst="rect">
              <a:avLst/>
            </a:prstGeom>
          </p:spPr>
        </p:pic>
        <p:pic>
          <p:nvPicPr>
            <p:cNvPr id="12" name="Picture 11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2F8C1C69-6268-385A-FEE3-C27BEACE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289" y="3428693"/>
              <a:ext cx="896890" cy="896890"/>
            </a:xfrm>
            <a:prstGeom prst="rect">
              <a:avLst/>
            </a:prstGeom>
          </p:spPr>
        </p:pic>
      </p:grpSp>
      <p:pic>
        <p:nvPicPr>
          <p:cNvPr id="9" name="Picture 8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7B19C02D-9C3F-A429-E8C9-FAE226E1A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58" y="1596357"/>
            <a:ext cx="896890" cy="8968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D9EB657-C72A-A669-B7F7-97AC3F41785C}"/>
              </a:ext>
            </a:extLst>
          </p:cNvPr>
          <p:cNvGrpSpPr/>
          <p:nvPr/>
        </p:nvGrpSpPr>
        <p:grpSpPr>
          <a:xfrm>
            <a:off x="1639058" y="1596357"/>
            <a:ext cx="1067574" cy="896890"/>
            <a:chOff x="7073231" y="3838115"/>
            <a:chExt cx="1067574" cy="896890"/>
          </a:xfrm>
        </p:grpSpPr>
        <p:pic>
          <p:nvPicPr>
            <p:cNvPr id="7" name="Picture 6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996700A0-B16C-C694-B9AF-71AC2BA63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15" y="3838115"/>
              <a:ext cx="896890" cy="896890"/>
            </a:xfrm>
            <a:prstGeom prst="rect">
              <a:avLst/>
            </a:prstGeom>
          </p:spPr>
        </p:pic>
        <p:pic>
          <p:nvPicPr>
            <p:cNvPr id="8" name="Picture 7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2E16CB14-D44E-3C1C-D37C-824F263B8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31" y="3838115"/>
              <a:ext cx="896890" cy="896890"/>
            </a:xfrm>
            <a:prstGeom prst="rect">
              <a:avLst/>
            </a:prstGeom>
          </p:spPr>
        </p:pic>
      </p:grpSp>
      <p:pic>
        <p:nvPicPr>
          <p:cNvPr id="6" name="Picture 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C21D9DD3-D954-480B-2B30-9C1FF5647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58" y="1596357"/>
            <a:ext cx="896890" cy="896890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8326A9F-5770-B5BC-053F-EB0E08D24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923177"/>
              </p:ext>
            </p:extLst>
          </p:nvPr>
        </p:nvGraphicFramePr>
        <p:xfrm>
          <a:off x="2013458" y="3248823"/>
          <a:ext cx="2943122" cy="3200400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2943122">
                  <a:extLst>
                    <a:ext uri="{9D8B030D-6E8A-4147-A177-3AD203B41FA5}">
                      <a16:colId xmlns:a16="http://schemas.microsoft.com/office/drawing/2014/main" val="1249866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Message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2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Message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9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Message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73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Message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9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Message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112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Message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77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Message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553015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2E380D-FDA6-2683-B1D6-842AF5FA5799}"/>
              </a:ext>
            </a:extLst>
          </p:cNvPr>
          <p:cNvCxnSpPr/>
          <p:nvPr/>
        </p:nvCxnSpPr>
        <p:spPr>
          <a:xfrm flipH="1">
            <a:off x="5053781" y="2493247"/>
            <a:ext cx="5152103" cy="1439656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12AA87-5FB0-84E4-DC23-9379408732E8}"/>
              </a:ext>
            </a:extLst>
          </p:cNvPr>
          <p:cNvCxnSpPr>
            <a:cxnSpLocks/>
          </p:cNvCxnSpPr>
          <p:nvPr/>
        </p:nvCxnSpPr>
        <p:spPr>
          <a:xfrm flipH="1">
            <a:off x="5070297" y="2493247"/>
            <a:ext cx="3916387" cy="2355776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C30B1B-DF6D-055B-D23B-42490923C74A}"/>
              </a:ext>
            </a:extLst>
          </p:cNvPr>
          <p:cNvCxnSpPr>
            <a:cxnSpLocks/>
          </p:cNvCxnSpPr>
          <p:nvPr/>
        </p:nvCxnSpPr>
        <p:spPr>
          <a:xfrm flipH="1">
            <a:off x="5053781" y="2493247"/>
            <a:ext cx="2723535" cy="3081643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1EB802-0C87-9948-A689-49F4A67498D4}"/>
              </a:ext>
            </a:extLst>
          </p:cNvPr>
          <p:cNvCxnSpPr>
            <a:cxnSpLocks/>
          </p:cNvCxnSpPr>
          <p:nvPr/>
        </p:nvCxnSpPr>
        <p:spPr>
          <a:xfrm flipH="1">
            <a:off x="5037265" y="2493247"/>
            <a:ext cx="1609341" cy="3779734"/>
          </a:xfrm>
          <a:prstGeom prst="straightConnector1">
            <a:avLst/>
          </a:prstGeom>
          <a:ln>
            <a:solidFill>
              <a:srgbClr val="0000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27F6FC3-AD0E-0851-1D9D-2AAA4D700285}"/>
              </a:ext>
            </a:extLst>
          </p:cNvPr>
          <p:cNvSpPr/>
          <p:nvPr/>
        </p:nvSpPr>
        <p:spPr>
          <a:xfrm>
            <a:off x="1602659" y="3028335"/>
            <a:ext cx="3434606" cy="1592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2B1CE2-50FB-B782-22C2-13522431E902}"/>
              </a:ext>
            </a:extLst>
          </p:cNvPr>
          <p:cNvSpPr/>
          <p:nvPr/>
        </p:nvSpPr>
        <p:spPr>
          <a:xfrm>
            <a:off x="1569626" y="4644972"/>
            <a:ext cx="3467639" cy="428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87BA2B-72B3-F233-D24E-6E47861A6D64}"/>
              </a:ext>
            </a:extLst>
          </p:cNvPr>
          <p:cNvSpPr/>
          <p:nvPr/>
        </p:nvSpPr>
        <p:spPr>
          <a:xfrm>
            <a:off x="1639059" y="5089175"/>
            <a:ext cx="3398206" cy="898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E4424A-6086-8063-C451-70AC947BF813}"/>
              </a:ext>
            </a:extLst>
          </p:cNvPr>
          <p:cNvSpPr/>
          <p:nvPr/>
        </p:nvSpPr>
        <p:spPr>
          <a:xfrm>
            <a:off x="1569625" y="6007722"/>
            <a:ext cx="3398207" cy="505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4C5C82-1724-0BDB-0444-4E5B201720C0}"/>
              </a:ext>
            </a:extLst>
          </p:cNvPr>
          <p:cNvSpPr txBox="1"/>
          <p:nvPr/>
        </p:nvSpPr>
        <p:spPr>
          <a:xfrm>
            <a:off x="8072282" y="4849023"/>
            <a:ext cx="3313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 is treated as an ever-growing table</a:t>
            </a:r>
          </a:p>
        </p:txBody>
      </p:sp>
    </p:spTree>
    <p:extLst>
      <p:ext uri="{BB962C8B-B14F-4D97-AF65-F5344CB8AC3E}">
        <p14:creationId xmlns:p14="http://schemas.microsoft.com/office/powerpoint/2010/main" val="33025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65469 -0.0013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3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57084 -0.0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46381 -0.00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37409 1.85185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09B4B7B9-A9ED-9E88-39C3-3D8C650F6426}"/>
              </a:ext>
            </a:extLst>
          </p:cNvPr>
          <p:cNvSpPr/>
          <p:nvPr/>
        </p:nvSpPr>
        <p:spPr>
          <a:xfrm>
            <a:off x="1602658" y="1651818"/>
            <a:ext cx="9340645" cy="786582"/>
          </a:xfrm>
          <a:prstGeom prst="round2Diag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7B7EA919-9E77-24B8-15EA-A31F305C4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89" y="1596664"/>
            <a:ext cx="896890" cy="896890"/>
          </a:xfrm>
          <a:prstGeom prst="rect">
            <a:avLst/>
          </a:prstGeom>
        </p:spPr>
      </p:pic>
      <p:pic>
        <p:nvPicPr>
          <p:cNvPr id="7" name="Picture 6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8883DEDF-7F26-0291-0C3D-E11568791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89" y="1596664"/>
            <a:ext cx="896890" cy="896890"/>
          </a:xfrm>
          <a:prstGeom prst="rect">
            <a:avLst/>
          </a:prstGeom>
        </p:spPr>
      </p:pic>
      <p:pic>
        <p:nvPicPr>
          <p:cNvPr id="8" name="Picture 7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40490053-0B11-B1CA-F5AE-FC666645B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89" y="1596664"/>
            <a:ext cx="896890" cy="896890"/>
          </a:xfrm>
          <a:prstGeom prst="rect">
            <a:avLst/>
          </a:prstGeom>
        </p:spPr>
      </p:pic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FF09D6BE-6C47-5FD9-CB8D-0E73F2FCAFAE}"/>
              </a:ext>
            </a:extLst>
          </p:cNvPr>
          <p:cNvSpPr/>
          <p:nvPr/>
        </p:nvSpPr>
        <p:spPr>
          <a:xfrm>
            <a:off x="3529780" y="2671915"/>
            <a:ext cx="2566220" cy="860323"/>
          </a:xfrm>
          <a:prstGeom prst="up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Spark</a:t>
            </a:r>
          </a:p>
        </p:txBody>
      </p:sp>
      <p:pic>
        <p:nvPicPr>
          <p:cNvPr id="14" name="Picture 1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6682BAB8-46F7-CF99-DE3A-6C98E4D83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89" y="1596664"/>
            <a:ext cx="896890" cy="896890"/>
          </a:xfrm>
          <a:prstGeom prst="rect">
            <a:avLst/>
          </a:prstGeom>
        </p:spPr>
      </p:pic>
      <p:pic>
        <p:nvPicPr>
          <p:cNvPr id="16" name="Picture 1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C582FB97-6252-1C58-EA79-B6CC3D98A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89" y="1600504"/>
            <a:ext cx="896890" cy="8968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0D0F53-E8E3-3A99-5F94-911E63E05F6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Output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C9D0883-91F2-CA4B-BF04-E8FCB8F86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126121"/>
              </p:ext>
            </p:extLst>
          </p:nvPr>
        </p:nvGraphicFramePr>
        <p:xfrm>
          <a:off x="7056284" y="2717881"/>
          <a:ext cx="2166373" cy="13716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478021">
                  <a:extLst>
                    <a:ext uri="{9D8B030D-6E8A-4147-A177-3AD203B41FA5}">
                      <a16:colId xmlns:a16="http://schemas.microsoft.com/office/drawing/2014/main" val="1249866931"/>
                    </a:ext>
                  </a:extLst>
                </a:gridCol>
                <a:gridCol w="688352">
                  <a:extLst>
                    <a:ext uri="{9D8B030D-6E8A-4147-A177-3AD203B41FA5}">
                      <a16:colId xmlns:a16="http://schemas.microsoft.com/office/drawing/2014/main" val="6456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Pezinok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2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Senec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9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Pezinok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7361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21A733E-2A16-298D-6D67-FBF23C36C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411771"/>
              </p:ext>
            </p:extLst>
          </p:nvPr>
        </p:nvGraphicFramePr>
        <p:xfrm>
          <a:off x="2585579" y="4758073"/>
          <a:ext cx="2166373" cy="9144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1478021">
                  <a:extLst>
                    <a:ext uri="{9D8B030D-6E8A-4147-A177-3AD203B41FA5}">
                      <a16:colId xmlns:a16="http://schemas.microsoft.com/office/drawing/2014/main" val="1249866931"/>
                    </a:ext>
                  </a:extLst>
                </a:gridCol>
                <a:gridCol w="688352">
                  <a:extLst>
                    <a:ext uri="{9D8B030D-6E8A-4147-A177-3AD203B41FA5}">
                      <a16:colId xmlns:a16="http://schemas.microsoft.com/office/drawing/2014/main" val="6456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Pezinok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2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Senec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9702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2B2E06B-4D80-19DD-5BDD-7756C8223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382279"/>
              </p:ext>
            </p:extLst>
          </p:nvPr>
        </p:nvGraphicFramePr>
        <p:xfrm>
          <a:off x="9440606" y="2717881"/>
          <a:ext cx="2166373" cy="22860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478021">
                  <a:extLst>
                    <a:ext uri="{9D8B030D-6E8A-4147-A177-3AD203B41FA5}">
                      <a16:colId xmlns:a16="http://schemas.microsoft.com/office/drawing/2014/main" val="1249866931"/>
                    </a:ext>
                  </a:extLst>
                </a:gridCol>
                <a:gridCol w="688352">
                  <a:extLst>
                    <a:ext uri="{9D8B030D-6E8A-4147-A177-3AD203B41FA5}">
                      <a16:colId xmlns:a16="http://schemas.microsoft.com/office/drawing/2014/main" val="6456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Pezinok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2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Senec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9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Pezinok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73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Stupava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537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Senec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78138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BBE3E36-244E-6C78-01D9-F1AD2C910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318491"/>
              </p:ext>
            </p:extLst>
          </p:nvPr>
        </p:nvGraphicFramePr>
        <p:xfrm>
          <a:off x="4951876" y="4758073"/>
          <a:ext cx="2166373" cy="13716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1478021">
                  <a:extLst>
                    <a:ext uri="{9D8B030D-6E8A-4147-A177-3AD203B41FA5}">
                      <a16:colId xmlns:a16="http://schemas.microsoft.com/office/drawing/2014/main" val="1249866931"/>
                    </a:ext>
                  </a:extLst>
                </a:gridCol>
                <a:gridCol w="688352">
                  <a:extLst>
                    <a:ext uri="{9D8B030D-6E8A-4147-A177-3AD203B41FA5}">
                      <a16:colId xmlns:a16="http://schemas.microsoft.com/office/drawing/2014/main" val="6456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Pezinok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2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Senec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9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Stupava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8777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7874ABB-EDA7-1C65-4FCF-583F2350648F}"/>
              </a:ext>
            </a:extLst>
          </p:cNvPr>
          <p:cNvSpPr txBox="1"/>
          <p:nvPr/>
        </p:nvSpPr>
        <p:spPr>
          <a:xfrm>
            <a:off x="1166761" y="544319"/>
            <a:ext cx="260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Complete output</a:t>
            </a:r>
          </a:p>
        </p:txBody>
      </p:sp>
    </p:spTree>
    <p:extLst>
      <p:ext uri="{BB962C8B-B14F-4D97-AF65-F5344CB8AC3E}">
        <p14:creationId xmlns:p14="http://schemas.microsoft.com/office/powerpoint/2010/main" val="344393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67396 1.8518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67396 1.85185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67396 1.85185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67396 1.85185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67396 -1.11111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09B4B7B9-A9ED-9E88-39C3-3D8C650F6426}"/>
              </a:ext>
            </a:extLst>
          </p:cNvPr>
          <p:cNvSpPr/>
          <p:nvPr/>
        </p:nvSpPr>
        <p:spPr>
          <a:xfrm>
            <a:off x="1602658" y="1651818"/>
            <a:ext cx="9340645" cy="786582"/>
          </a:xfrm>
          <a:prstGeom prst="round2Diag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FF09D6BE-6C47-5FD9-CB8D-0E73F2FCAFAE}"/>
              </a:ext>
            </a:extLst>
          </p:cNvPr>
          <p:cNvSpPr/>
          <p:nvPr/>
        </p:nvSpPr>
        <p:spPr>
          <a:xfrm>
            <a:off x="3529780" y="2671915"/>
            <a:ext cx="2566220" cy="860323"/>
          </a:xfrm>
          <a:prstGeom prst="up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Spark</a:t>
            </a:r>
          </a:p>
        </p:txBody>
      </p:sp>
      <p:pic>
        <p:nvPicPr>
          <p:cNvPr id="14" name="Picture 1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6682BAB8-46F7-CF99-DE3A-6C98E4D83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89" y="1596661"/>
            <a:ext cx="896890" cy="896890"/>
          </a:xfrm>
          <a:prstGeom prst="rect">
            <a:avLst/>
          </a:prstGeom>
        </p:spPr>
      </p:pic>
      <p:pic>
        <p:nvPicPr>
          <p:cNvPr id="16" name="Picture 1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C582FB97-6252-1C58-EA79-B6CC3D98A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89" y="1599566"/>
            <a:ext cx="896890" cy="8968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0D0F53-E8E3-3A99-5F94-911E63E05F6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Output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C9D0883-91F2-CA4B-BF04-E8FCB8F868C8}"/>
              </a:ext>
            </a:extLst>
          </p:cNvPr>
          <p:cNvGraphicFramePr>
            <a:graphicFrameLocks noGrp="1"/>
          </p:cNvGraphicFramePr>
          <p:nvPr/>
        </p:nvGraphicFramePr>
        <p:xfrm>
          <a:off x="7056284" y="2717881"/>
          <a:ext cx="2166373" cy="13716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478021">
                  <a:extLst>
                    <a:ext uri="{9D8B030D-6E8A-4147-A177-3AD203B41FA5}">
                      <a16:colId xmlns:a16="http://schemas.microsoft.com/office/drawing/2014/main" val="1249866931"/>
                    </a:ext>
                  </a:extLst>
                </a:gridCol>
                <a:gridCol w="688352">
                  <a:extLst>
                    <a:ext uri="{9D8B030D-6E8A-4147-A177-3AD203B41FA5}">
                      <a16:colId xmlns:a16="http://schemas.microsoft.com/office/drawing/2014/main" val="6456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Pezinok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2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Senec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9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Pezinok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7361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21A733E-2A16-298D-6D67-FBF23C36C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99574"/>
              </p:ext>
            </p:extLst>
          </p:nvPr>
        </p:nvGraphicFramePr>
        <p:xfrm>
          <a:off x="3773378" y="4380272"/>
          <a:ext cx="2166373" cy="9144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1478021">
                  <a:extLst>
                    <a:ext uri="{9D8B030D-6E8A-4147-A177-3AD203B41FA5}">
                      <a16:colId xmlns:a16="http://schemas.microsoft.com/office/drawing/2014/main" val="1249866931"/>
                    </a:ext>
                  </a:extLst>
                </a:gridCol>
                <a:gridCol w="688352">
                  <a:extLst>
                    <a:ext uri="{9D8B030D-6E8A-4147-A177-3AD203B41FA5}">
                      <a16:colId xmlns:a16="http://schemas.microsoft.com/office/drawing/2014/main" val="6456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Pezinok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2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Senec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9702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2B2E06B-4D80-19DD-5BDD-7756C822389A}"/>
              </a:ext>
            </a:extLst>
          </p:cNvPr>
          <p:cNvGraphicFramePr>
            <a:graphicFrameLocks noGrp="1"/>
          </p:cNvGraphicFramePr>
          <p:nvPr/>
        </p:nvGraphicFramePr>
        <p:xfrm>
          <a:off x="9440606" y="2717881"/>
          <a:ext cx="2166373" cy="22860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478021">
                  <a:extLst>
                    <a:ext uri="{9D8B030D-6E8A-4147-A177-3AD203B41FA5}">
                      <a16:colId xmlns:a16="http://schemas.microsoft.com/office/drawing/2014/main" val="1249866931"/>
                    </a:ext>
                  </a:extLst>
                </a:gridCol>
                <a:gridCol w="688352">
                  <a:extLst>
                    <a:ext uri="{9D8B030D-6E8A-4147-A177-3AD203B41FA5}">
                      <a16:colId xmlns:a16="http://schemas.microsoft.com/office/drawing/2014/main" val="6456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Pezinok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2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Senec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9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Pezinok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73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Stupava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537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Senec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78138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D78A740-7837-8474-D262-BD050FDE5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869176"/>
              </p:ext>
            </p:extLst>
          </p:nvPr>
        </p:nvGraphicFramePr>
        <p:xfrm>
          <a:off x="3773377" y="5497951"/>
          <a:ext cx="2166373" cy="4572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1478021">
                  <a:extLst>
                    <a:ext uri="{9D8B030D-6E8A-4147-A177-3AD203B41FA5}">
                      <a16:colId xmlns:a16="http://schemas.microsoft.com/office/drawing/2014/main" val="1249866931"/>
                    </a:ext>
                  </a:extLst>
                </a:gridCol>
                <a:gridCol w="688352">
                  <a:extLst>
                    <a:ext uri="{9D8B030D-6E8A-4147-A177-3AD203B41FA5}">
                      <a16:colId xmlns:a16="http://schemas.microsoft.com/office/drawing/2014/main" val="6456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Stupava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97029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7874ABB-EDA7-1C65-4FCF-583F2350648F}"/>
              </a:ext>
            </a:extLst>
          </p:cNvPr>
          <p:cNvSpPr txBox="1"/>
          <p:nvPr/>
        </p:nvSpPr>
        <p:spPr>
          <a:xfrm>
            <a:off x="1166761" y="544319"/>
            <a:ext cx="260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Append output</a:t>
            </a:r>
          </a:p>
        </p:txBody>
      </p:sp>
    </p:spTree>
    <p:extLst>
      <p:ext uri="{BB962C8B-B14F-4D97-AF65-F5344CB8AC3E}">
        <p14:creationId xmlns:p14="http://schemas.microsoft.com/office/powerpoint/2010/main" val="1867902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67396 1.8518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67396 -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09B4B7B9-A9ED-9E88-39C3-3D8C650F6426}"/>
              </a:ext>
            </a:extLst>
          </p:cNvPr>
          <p:cNvSpPr/>
          <p:nvPr/>
        </p:nvSpPr>
        <p:spPr>
          <a:xfrm>
            <a:off x="1602658" y="1651818"/>
            <a:ext cx="9340645" cy="786582"/>
          </a:xfrm>
          <a:prstGeom prst="round2Diag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FF09D6BE-6C47-5FD9-CB8D-0E73F2FCAFAE}"/>
              </a:ext>
            </a:extLst>
          </p:cNvPr>
          <p:cNvSpPr/>
          <p:nvPr/>
        </p:nvSpPr>
        <p:spPr>
          <a:xfrm>
            <a:off x="3529780" y="2671915"/>
            <a:ext cx="2566220" cy="860323"/>
          </a:xfrm>
          <a:prstGeom prst="up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Spark</a:t>
            </a:r>
          </a:p>
        </p:txBody>
      </p:sp>
      <p:pic>
        <p:nvPicPr>
          <p:cNvPr id="14" name="Picture 1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6682BAB8-46F7-CF99-DE3A-6C98E4D83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89" y="1596668"/>
            <a:ext cx="896890" cy="896890"/>
          </a:xfrm>
          <a:prstGeom prst="rect">
            <a:avLst/>
          </a:prstGeom>
        </p:spPr>
      </p:pic>
      <p:pic>
        <p:nvPicPr>
          <p:cNvPr id="16" name="Picture 1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C582FB97-6252-1C58-EA79-B6CC3D98A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89" y="1600508"/>
            <a:ext cx="896890" cy="8968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0D0F53-E8E3-3A99-5F94-911E63E05F6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Output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C9D0883-91F2-CA4B-BF04-E8FCB8F868C8}"/>
              </a:ext>
            </a:extLst>
          </p:cNvPr>
          <p:cNvGraphicFramePr>
            <a:graphicFrameLocks noGrp="1"/>
          </p:cNvGraphicFramePr>
          <p:nvPr/>
        </p:nvGraphicFramePr>
        <p:xfrm>
          <a:off x="7056284" y="2717881"/>
          <a:ext cx="2166373" cy="13716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478021">
                  <a:extLst>
                    <a:ext uri="{9D8B030D-6E8A-4147-A177-3AD203B41FA5}">
                      <a16:colId xmlns:a16="http://schemas.microsoft.com/office/drawing/2014/main" val="1249866931"/>
                    </a:ext>
                  </a:extLst>
                </a:gridCol>
                <a:gridCol w="688352">
                  <a:extLst>
                    <a:ext uri="{9D8B030D-6E8A-4147-A177-3AD203B41FA5}">
                      <a16:colId xmlns:a16="http://schemas.microsoft.com/office/drawing/2014/main" val="6456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Pezinok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2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Senec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9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Pezinok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7361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2B2E06B-4D80-19DD-5BDD-7756C822389A}"/>
              </a:ext>
            </a:extLst>
          </p:cNvPr>
          <p:cNvGraphicFramePr>
            <a:graphicFrameLocks noGrp="1"/>
          </p:cNvGraphicFramePr>
          <p:nvPr/>
        </p:nvGraphicFramePr>
        <p:xfrm>
          <a:off x="9440606" y="2717881"/>
          <a:ext cx="2166373" cy="22860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478021">
                  <a:extLst>
                    <a:ext uri="{9D8B030D-6E8A-4147-A177-3AD203B41FA5}">
                      <a16:colId xmlns:a16="http://schemas.microsoft.com/office/drawing/2014/main" val="1249866931"/>
                    </a:ext>
                  </a:extLst>
                </a:gridCol>
                <a:gridCol w="688352">
                  <a:extLst>
                    <a:ext uri="{9D8B030D-6E8A-4147-A177-3AD203B41FA5}">
                      <a16:colId xmlns:a16="http://schemas.microsoft.com/office/drawing/2014/main" val="6456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Pezinok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2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Senec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9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Pezinok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73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Stupava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537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Senec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78138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A27D114-6894-53A5-7485-0585B07B8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175345"/>
              </p:ext>
            </p:extLst>
          </p:nvPr>
        </p:nvGraphicFramePr>
        <p:xfrm>
          <a:off x="3773378" y="5606106"/>
          <a:ext cx="2166373" cy="9144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1478021">
                  <a:extLst>
                    <a:ext uri="{9D8B030D-6E8A-4147-A177-3AD203B41FA5}">
                      <a16:colId xmlns:a16="http://schemas.microsoft.com/office/drawing/2014/main" val="1249866931"/>
                    </a:ext>
                  </a:extLst>
                </a:gridCol>
                <a:gridCol w="688352">
                  <a:extLst>
                    <a:ext uri="{9D8B030D-6E8A-4147-A177-3AD203B41FA5}">
                      <a16:colId xmlns:a16="http://schemas.microsoft.com/office/drawing/2014/main" val="6456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Stupava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2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Senec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97029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7874ABB-EDA7-1C65-4FCF-583F2350648F}"/>
              </a:ext>
            </a:extLst>
          </p:cNvPr>
          <p:cNvSpPr txBox="1"/>
          <p:nvPr/>
        </p:nvSpPr>
        <p:spPr>
          <a:xfrm>
            <a:off x="1166761" y="544319"/>
            <a:ext cx="260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Update output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A67120-7A3C-0CC9-8713-A5C1466FE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073895"/>
              </p:ext>
            </p:extLst>
          </p:nvPr>
        </p:nvGraphicFramePr>
        <p:xfrm>
          <a:off x="3773378" y="4380272"/>
          <a:ext cx="2166373" cy="9144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1478021">
                  <a:extLst>
                    <a:ext uri="{9D8B030D-6E8A-4147-A177-3AD203B41FA5}">
                      <a16:colId xmlns:a16="http://schemas.microsoft.com/office/drawing/2014/main" val="1249866931"/>
                    </a:ext>
                  </a:extLst>
                </a:gridCol>
                <a:gridCol w="688352">
                  <a:extLst>
                    <a:ext uri="{9D8B030D-6E8A-4147-A177-3AD203B41FA5}">
                      <a16:colId xmlns:a16="http://schemas.microsoft.com/office/drawing/2014/main" val="6456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Pezinok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2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Senec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97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472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67396 1.8518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67396 -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match&#10;&#10;Description automatically generated">
            <a:extLst>
              <a:ext uri="{FF2B5EF4-FFF2-40B4-BE49-F238E27FC236}">
                <a16:creationId xmlns:a16="http://schemas.microsoft.com/office/drawing/2014/main" id="{BAFECCA8-BCB5-7703-9B6C-45129B26A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16" y="3089239"/>
            <a:ext cx="5633884" cy="376876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BD3378-43BA-3B69-FA61-4929A0190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76486"/>
              </p:ext>
            </p:extLst>
          </p:nvPr>
        </p:nvGraphicFramePr>
        <p:xfrm>
          <a:off x="2263058" y="2286000"/>
          <a:ext cx="2166373" cy="22860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478021">
                  <a:extLst>
                    <a:ext uri="{9D8B030D-6E8A-4147-A177-3AD203B41FA5}">
                      <a16:colId xmlns:a16="http://schemas.microsoft.com/office/drawing/2014/main" val="1249866931"/>
                    </a:ext>
                  </a:extLst>
                </a:gridCol>
                <a:gridCol w="688352">
                  <a:extLst>
                    <a:ext uri="{9D8B030D-6E8A-4147-A177-3AD203B41FA5}">
                      <a16:colId xmlns:a16="http://schemas.microsoft.com/office/drawing/2014/main" val="6456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Pezinok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2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Senec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9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Pezinok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73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Stupava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537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Senec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78138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0966137-764C-2A8B-1948-1D0AD337411F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3087329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99CCFF"/>
                </a:solidFill>
              </a:rPr>
              <a:t>Aggregation Input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0AD8A-3B17-E053-CA5A-8FDE11BB204F}"/>
              </a:ext>
            </a:extLst>
          </p:cNvPr>
          <p:cNvSpPr txBox="1"/>
          <p:nvPr/>
        </p:nvSpPr>
        <p:spPr>
          <a:xfrm>
            <a:off x="5874239" y="2024390"/>
            <a:ext cx="4833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Data growth needs to be limited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3B2BC-ED76-855F-235C-E7E44A88AD6E}"/>
              </a:ext>
            </a:extLst>
          </p:cNvPr>
          <p:cNvSpPr txBox="1"/>
          <p:nvPr/>
        </p:nvSpPr>
        <p:spPr>
          <a:xfrm>
            <a:off x="6980367" y="4048781"/>
            <a:ext cx="2414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Time Windows</a:t>
            </a:r>
          </a:p>
        </p:txBody>
      </p:sp>
    </p:spTree>
    <p:extLst>
      <p:ext uri="{BB962C8B-B14F-4D97-AF65-F5344CB8AC3E}">
        <p14:creationId xmlns:p14="http://schemas.microsoft.com/office/powerpoint/2010/main" val="5212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A293-4468-D5D0-A93A-3424A8D6308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3087329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Time Windows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C54F7-C122-95E7-1F19-C7309B891D37}"/>
              </a:ext>
            </a:extLst>
          </p:cNvPr>
          <p:cNvSpPr txBox="1"/>
          <p:nvPr/>
        </p:nvSpPr>
        <p:spPr>
          <a:xfrm>
            <a:off x="1727200" y="169954"/>
            <a:ext cx="2943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Tumbling Window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83EDB4-9EBF-83E7-7B7E-C9EAF522DB22}"/>
              </a:ext>
            </a:extLst>
          </p:cNvPr>
          <p:cNvGrpSpPr/>
          <p:nvPr/>
        </p:nvGrpSpPr>
        <p:grpSpPr>
          <a:xfrm>
            <a:off x="1727200" y="3724743"/>
            <a:ext cx="8852310" cy="2642729"/>
            <a:chOff x="1727200" y="3724743"/>
            <a:chExt cx="8852310" cy="264272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D2FE746-74BD-D0F4-34F7-A86BB0A67917}"/>
                </a:ext>
              </a:extLst>
            </p:cNvPr>
            <p:cNvCxnSpPr/>
            <p:nvPr/>
          </p:nvCxnSpPr>
          <p:spPr>
            <a:xfrm>
              <a:off x="1727200" y="3765755"/>
              <a:ext cx="88523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5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157C4B0E-4F9D-E9C5-629B-46ECAD915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438" y="4638675"/>
              <a:ext cx="896890" cy="896890"/>
            </a:xfrm>
            <a:prstGeom prst="rect">
              <a:avLst/>
            </a:prstGeom>
          </p:spPr>
        </p:pic>
        <p:pic>
          <p:nvPicPr>
            <p:cNvPr id="7" name="Picture 6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28AEA7BC-2CF0-4FE1-647C-4BD0386A6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283" y="5470582"/>
              <a:ext cx="896890" cy="896890"/>
            </a:xfrm>
            <a:prstGeom prst="rect">
              <a:avLst/>
            </a:prstGeom>
          </p:spPr>
        </p:pic>
        <p:pic>
          <p:nvPicPr>
            <p:cNvPr id="8" name="Picture 7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0F955C1B-CDDA-EC12-8FCF-E42D2BF3E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128" y="4638675"/>
              <a:ext cx="896890" cy="896890"/>
            </a:xfrm>
            <a:prstGeom prst="rect">
              <a:avLst/>
            </a:prstGeom>
          </p:spPr>
        </p:pic>
        <p:pic>
          <p:nvPicPr>
            <p:cNvPr id="9" name="Picture 8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2B41DDCB-B231-29EE-1395-42FEC15C8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4638675"/>
              <a:ext cx="896890" cy="896890"/>
            </a:xfrm>
            <a:prstGeom prst="rect">
              <a:avLst/>
            </a:prstGeom>
          </p:spPr>
        </p:pic>
        <p:pic>
          <p:nvPicPr>
            <p:cNvPr id="10" name="Picture 9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FE66B507-0A45-3D0B-51CC-D02A9E022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8528" y="5470582"/>
              <a:ext cx="896890" cy="896890"/>
            </a:xfrm>
            <a:prstGeom prst="rect">
              <a:avLst/>
            </a:prstGeom>
          </p:spPr>
        </p:pic>
        <p:pic>
          <p:nvPicPr>
            <p:cNvPr id="11" name="Picture 10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08D9F6D9-C446-15C3-0D00-B72BB1B73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8510" y="4638675"/>
              <a:ext cx="896890" cy="89689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A7FC72C-5A71-340D-F02B-46DD82D88411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2638883" y="3765755"/>
              <a:ext cx="4926" cy="872920"/>
            </a:xfrm>
            <a:prstGeom prst="line">
              <a:avLst/>
            </a:prstGeom>
            <a:ln w="19050" cap="flat" cmpd="sng" algn="ctr">
              <a:solidFill>
                <a:srgbClr val="00007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7C07805-9B92-1527-CAB6-A1480F229938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3946573" y="3765755"/>
              <a:ext cx="0" cy="872920"/>
            </a:xfrm>
            <a:prstGeom prst="line">
              <a:avLst/>
            </a:prstGeom>
            <a:ln w="19050" cap="flat" cmpd="sng" algn="ctr">
              <a:solidFill>
                <a:srgbClr val="00007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6227B1C-68FD-6320-90FD-85DE37F0464C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3292728" y="3765755"/>
              <a:ext cx="0" cy="1704827"/>
            </a:xfrm>
            <a:prstGeom prst="line">
              <a:avLst/>
            </a:prstGeom>
            <a:ln w="19050" cap="flat" cmpd="sng" algn="ctr">
              <a:solidFill>
                <a:srgbClr val="00007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B5DE324-1F96-DEC3-D6B8-9DA647C4C527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6544445" y="3765755"/>
              <a:ext cx="0" cy="872920"/>
            </a:xfrm>
            <a:prstGeom prst="line">
              <a:avLst/>
            </a:prstGeom>
            <a:ln w="19050" cap="flat" cmpd="sng" algn="ctr">
              <a:solidFill>
                <a:srgbClr val="00007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96E8F83-3108-4E07-2E94-5D9DECA67EC7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7146973" y="3806768"/>
              <a:ext cx="0" cy="1663814"/>
            </a:xfrm>
            <a:prstGeom prst="line">
              <a:avLst/>
            </a:prstGeom>
            <a:ln w="19050" cap="flat" cmpd="sng" algn="ctr">
              <a:solidFill>
                <a:srgbClr val="00007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10A907F-588D-D7B3-42B3-456E48AE95A6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9666955" y="3724743"/>
              <a:ext cx="0" cy="913932"/>
            </a:xfrm>
            <a:prstGeom prst="line">
              <a:avLst/>
            </a:prstGeom>
            <a:ln w="19050" cap="flat" cmpd="sng" algn="ctr">
              <a:solidFill>
                <a:srgbClr val="00007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5BD1A3-ACD7-0065-43F0-F6433BA6F28C}"/>
                </a:ext>
              </a:extLst>
            </p:cNvPr>
            <p:cNvSpPr txBox="1"/>
            <p:nvPr/>
          </p:nvSpPr>
          <p:spPr>
            <a:xfrm>
              <a:off x="2366489" y="3765754"/>
              <a:ext cx="884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0:02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FC00E8-0660-8B59-94F7-5262A8506DF4}"/>
                </a:ext>
              </a:extLst>
            </p:cNvPr>
            <p:cNvSpPr txBox="1"/>
            <p:nvPr/>
          </p:nvSpPr>
          <p:spPr>
            <a:xfrm>
              <a:off x="3012846" y="3772405"/>
              <a:ext cx="884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0:04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6EE775-9702-1272-B564-B2EA930EFFB1}"/>
                </a:ext>
              </a:extLst>
            </p:cNvPr>
            <p:cNvSpPr txBox="1"/>
            <p:nvPr/>
          </p:nvSpPr>
          <p:spPr>
            <a:xfrm>
              <a:off x="3661125" y="3765754"/>
              <a:ext cx="884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0:06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5090A7-CE8A-F808-E720-55D54579218B}"/>
                </a:ext>
              </a:extLst>
            </p:cNvPr>
            <p:cNvSpPr txBox="1"/>
            <p:nvPr/>
          </p:nvSpPr>
          <p:spPr>
            <a:xfrm>
              <a:off x="6215314" y="3759106"/>
              <a:ext cx="884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0:12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EDECD33-E8F0-14A0-4540-06BDE238A3E1}"/>
                </a:ext>
              </a:extLst>
            </p:cNvPr>
            <p:cNvSpPr txBox="1"/>
            <p:nvPr/>
          </p:nvSpPr>
          <p:spPr>
            <a:xfrm>
              <a:off x="6861671" y="3765757"/>
              <a:ext cx="884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0:14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32AC60-EDE6-4C0B-D63D-176DEA5E656A}"/>
                </a:ext>
              </a:extLst>
            </p:cNvPr>
            <p:cNvSpPr txBox="1"/>
            <p:nvPr/>
          </p:nvSpPr>
          <p:spPr>
            <a:xfrm>
              <a:off x="9383019" y="3780307"/>
              <a:ext cx="884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0:22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9CD1DE4-E7B0-6E8C-40F8-383EB01429E1}"/>
              </a:ext>
            </a:extLst>
          </p:cNvPr>
          <p:cNvSpPr txBox="1"/>
          <p:nvPr/>
        </p:nvSpPr>
        <p:spPr>
          <a:xfrm>
            <a:off x="8656332" y="693174"/>
            <a:ext cx="322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fixed size = 5 mins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C8D2AAA-6489-33DF-5DED-03FEA6AF9A89}"/>
              </a:ext>
            </a:extLst>
          </p:cNvPr>
          <p:cNvSpPr/>
          <p:nvPr/>
        </p:nvSpPr>
        <p:spPr>
          <a:xfrm>
            <a:off x="1816453" y="3313471"/>
            <a:ext cx="1903660" cy="445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win1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3248A6D-EE7B-7907-B11D-1AE36D2C05AC}"/>
              </a:ext>
            </a:extLst>
          </p:cNvPr>
          <p:cNvSpPr/>
          <p:nvPr/>
        </p:nvSpPr>
        <p:spPr>
          <a:xfrm>
            <a:off x="3724287" y="3310739"/>
            <a:ext cx="1903661" cy="4456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win2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1E7835-F9A3-CED9-D510-73B8B144D50D}"/>
              </a:ext>
            </a:extLst>
          </p:cNvPr>
          <p:cNvSpPr/>
          <p:nvPr/>
        </p:nvSpPr>
        <p:spPr>
          <a:xfrm>
            <a:off x="5632765" y="3317107"/>
            <a:ext cx="1903661" cy="4456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win3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3C9A570-6C21-FFC1-C43B-F85F7E148B0E}"/>
              </a:ext>
            </a:extLst>
          </p:cNvPr>
          <p:cNvSpPr/>
          <p:nvPr/>
        </p:nvSpPr>
        <p:spPr>
          <a:xfrm>
            <a:off x="7555607" y="3314203"/>
            <a:ext cx="1903661" cy="4456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win4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7075F1-2D00-3E75-1422-5FB850667771}"/>
              </a:ext>
            </a:extLst>
          </p:cNvPr>
          <p:cNvSpPr/>
          <p:nvPr/>
        </p:nvSpPr>
        <p:spPr>
          <a:xfrm>
            <a:off x="9464085" y="3310739"/>
            <a:ext cx="1903661" cy="4456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win5</a:t>
            </a:r>
          </a:p>
        </p:txBody>
      </p:sp>
    </p:spTree>
    <p:extLst>
      <p:ext uri="{BB962C8B-B14F-4D97-AF65-F5344CB8AC3E}">
        <p14:creationId xmlns:p14="http://schemas.microsoft.com/office/powerpoint/2010/main" val="14683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A293-4468-D5D0-A93A-3424A8D6308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3087329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Time Windows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C54F7-C122-95E7-1F19-C7309B891D37}"/>
              </a:ext>
            </a:extLst>
          </p:cNvPr>
          <p:cNvSpPr txBox="1"/>
          <p:nvPr/>
        </p:nvSpPr>
        <p:spPr>
          <a:xfrm>
            <a:off x="1727200" y="169954"/>
            <a:ext cx="2943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Sliding Window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1074D6-8113-DB9C-7360-C74BA2111B5A}"/>
              </a:ext>
            </a:extLst>
          </p:cNvPr>
          <p:cNvGrpSpPr/>
          <p:nvPr/>
        </p:nvGrpSpPr>
        <p:grpSpPr>
          <a:xfrm>
            <a:off x="1727200" y="3724743"/>
            <a:ext cx="8852310" cy="2642729"/>
            <a:chOff x="1727200" y="3724743"/>
            <a:chExt cx="8852310" cy="264272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AC5E063-701A-2E4C-0F33-2C049E717DE9}"/>
                </a:ext>
              </a:extLst>
            </p:cNvPr>
            <p:cNvCxnSpPr/>
            <p:nvPr/>
          </p:nvCxnSpPr>
          <p:spPr>
            <a:xfrm>
              <a:off x="1727200" y="3765755"/>
              <a:ext cx="88523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5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E5656B6E-7C8A-D328-9DA2-EA3F50FDC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438" y="4638675"/>
              <a:ext cx="896890" cy="896890"/>
            </a:xfrm>
            <a:prstGeom prst="rect">
              <a:avLst/>
            </a:prstGeom>
          </p:spPr>
        </p:pic>
        <p:pic>
          <p:nvPicPr>
            <p:cNvPr id="7" name="Picture 6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3D71B42F-580A-E98B-064F-8052395AF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283" y="5470582"/>
              <a:ext cx="896890" cy="896890"/>
            </a:xfrm>
            <a:prstGeom prst="rect">
              <a:avLst/>
            </a:prstGeom>
          </p:spPr>
        </p:pic>
        <p:pic>
          <p:nvPicPr>
            <p:cNvPr id="8" name="Picture 7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A01FC6B6-FBB3-75CC-C681-705D1BDFA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128" y="4638675"/>
              <a:ext cx="896890" cy="896890"/>
            </a:xfrm>
            <a:prstGeom prst="rect">
              <a:avLst/>
            </a:prstGeom>
          </p:spPr>
        </p:pic>
        <p:pic>
          <p:nvPicPr>
            <p:cNvPr id="9" name="Picture 8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ACFC8EA6-42F9-36EC-49F1-2D42CA2AC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4638675"/>
              <a:ext cx="896890" cy="896890"/>
            </a:xfrm>
            <a:prstGeom prst="rect">
              <a:avLst/>
            </a:prstGeom>
          </p:spPr>
        </p:pic>
        <p:pic>
          <p:nvPicPr>
            <p:cNvPr id="10" name="Picture 9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86231868-C628-FC25-736D-58CEF287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8528" y="5470582"/>
              <a:ext cx="896890" cy="896890"/>
            </a:xfrm>
            <a:prstGeom prst="rect">
              <a:avLst/>
            </a:prstGeom>
          </p:spPr>
        </p:pic>
        <p:pic>
          <p:nvPicPr>
            <p:cNvPr id="11" name="Picture 10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BCA3E930-021C-C728-4003-430B4B7EC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8510" y="4638675"/>
              <a:ext cx="896890" cy="89689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7172391-5AFA-854A-22F7-4D6156F8EB67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2638883" y="3765755"/>
              <a:ext cx="4926" cy="872920"/>
            </a:xfrm>
            <a:prstGeom prst="line">
              <a:avLst/>
            </a:prstGeom>
            <a:ln w="19050" cap="flat" cmpd="sng" algn="ctr">
              <a:solidFill>
                <a:srgbClr val="00007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1D48E4-7E06-6C48-AA43-44DD7D8988D8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3946573" y="3765755"/>
              <a:ext cx="0" cy="872920"/>
            </a:xfrm>
            <a:prstGeom prst="line">
              <a:avLst/>
            </a:prstGeom>
            <a:ln w="19050" cap="flat" cmpd="sng" algn="ctr">
              <a:solidFill>
                <a:srgbClr val="00007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11681B-5569-78C5-5A2A-CCBFF67841B1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3292728" y="3765755"/>
              <a:ext cx="0" cy="1704827"/>
            </a:xfrm>
            <a:prstGeom prst="line">
              <a:avLst/>
            </a:prstGeom>
            <a:ln w="19050" cap="flat" cmpd="sng" algn="ctr">
              <a:solidFill>
                <a:srgbClr val="00007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9B54D56-AA88-6DEF-CBFA-4D047D489C1E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6544445" y="3765755"/>
              <a:ext cx="0" cy="872920"/>
            </a:xfrm>
            <a:prstGeom prst="line">
              <a:avLst/>
            </a:prstGeom>
            <a:ln w="19050" cap="flat" cmpd="sng" algn="ctr">
              <a:solidFill>
                <a:srgbClr val="00007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C6F32D1-CE6B-4CF6-0B9D-443E8FB76302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7146973" y="3806768"/>
              <a:ext cx="0" cy="1663814"/>
            </a:xfrm>
            <a:prstGeom prst="line">
              <a:avLst/>
            </a:prstGeom>
            <a:ln w="19050" cap="flat" cmpd="sng" algn="ctr">
              <a:solidFill>
                <a:srgbClr val="00007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B2FE2ED-D229-90DE-1B49-01515207D255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9666955" y="3724743"/>
              <a:ext cx="0" cy="913932"/>
            </a:xfrm>
            <a:prstGeom prst="line">
              <a:avLst/>
            </a:prstGeom>
            <a:ln w="19050" cap="flat" cmpd="sng" algn="ctr">
              <a:solidFill>
                <a:srgbClr val="00007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46B63E-DA9A-C7D6-D790-3C89173E6056}"/>
                </a:ext>
              </a:extLst>
            </p:cNvPr>
            <p:cNvSpPr txBox="1"/>
            <p:nvPr/>
          </p:nvSpPr>
          <p:spPr>
            <a:xfrm>
              <a:off x="2366489" y="3765754"/>
              <a:ext cx="884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0:02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F48338-C4F7-63AE-C324-12FB9EA0AB04}"/>
                </a:ext>
              </a:extLst>
            </p:cNvPr>
            <p:cNvSpPr txBox="1"/>
            <p:nvPr/>
          </p:nvSpPr>
          <p:spPr>
            <a:xfrm>
              <a:off x="3012846" y="3772405"/>
              <a:ext cx="884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0:04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BB6C65-DFEA-CCAC-792B-F78921F44261}"/>
                </a:ext>
              </a:extLst>
            </p:cNvPr>
            <p:cNvSpPr txBox="1"/>
            <p:nvPr/>
          </p:nvSpPr>
          <p:spPr>
            <a:xfrm>
              <a:off x="3661125" y="3765754"/>
              <a:ext cx="884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0:06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7AF619-99DE-1F97-457B-E45E20DCE3CE}"/>
                </a:ext>
              </a:extLst>
            </p:cNvPr>
            <p:cNvSpPr txBox="1"/>
            <p:nvPr/>
          </p:nvSpPr>
          <p:spPr>
            <a:xfrm>
              <a:off x="6215314" y="3759106"/>
              <a:ext cx="884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0:12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85ECC5-6BE3-CABD-C74A-0EE9FD764639}"/>
                </a:ext>
              </a:extLst>
            </p:cNvPr>
            <p:cNvSpPr txBox="1"/>
            <p:nvPr/>
          </p:nvSpPr>
          <p:spPr>
            <a:xfrm>
              <a:off x="6861671" y="3765757"/>
              <a:ext cx="884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0:14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446AD6-399F-7A21-BC13-5CD4E8097EBD}"/>
                </a:ext>
              </a:extLst>
            </p:cNvPr>
            <p:cNvSpPr txBox="1"/>
            <p:nvPr/>
          </p:nvSpPr>
          <p:spPr>
            <a:xfrm>
              <a:off x="9383019" y="3780307"/>
              <a:ext cx="884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0:22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9BA4C98-6799-76A9-780B-5D9974ECB1DA}"/>
              </a:ext>
            </a:extLst>
          </p:cNvPr>
          <p:cNvSpPr txBox="1"/>
          <p:nvPr/>
        </p:nvSpPr>
        <p:spPr>
          <a:xfrm>
            <a:off x="8656332" y="388374"/>
            <a:ext cx="3223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fixed size = 10 mins</a:t>
            </a:r>
          </a:p>
          <a:p>
            <a:r>
              <a:rPr lang="en-US" sz="2800" dirty="0"/>
              <a:t>slide = 5 mins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BF28EE-D74C-378D-C2E3-C5CC8F38A8B1}"/>
              </a:ext>
            </a:extLst>
          </p:cNvPr>
          <p:cNvSpPr/>
          <p:nvPr/>
        </p:nvSpPr>
        <p:spPr>
          <a:xfrm>
            <a:off x="1816452" y="3313471"/>
            <a:ext cx="3797815" cy="445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win1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2530F7-8966-D951-E124-825E11E1F13A}"/>
              </a:ext>
            </a:extLst>
          </p:cNvPr>
          <p:cNvSpPr/>
          <p:nvPr/>
        </p:nvSpPr>
        <p:spPr>
          <a:xfrm>
            <a:off x="3733495" y="2857688"/>
            <a:ext cx="3797815" cy="4456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win2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21C677-B6E2-B742-FB99-3BA4E6612BA8}"/>
              </a:ext>
            </a:extLst>
          </p:cNvPr>
          <p:cNvSpPr/>
          <p:nvPr/>
        </p:nvSpPr>
        <p:spPr>
          <a:xfrm>
            <a:off x="5614266" y="2391551"/>
            <a:ext cx="3604243" cy="4456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win3</a:t>
            </a:r>
          </a:p>
        </p:txBody>
      </p:sp>
    </p:spTree>
    <p:extLst>
      <p:ext uri="{BB962C8B-B14F-4D97-AF65-F5344CB8AC3E}">
        <p14:creationId xmlns:p14="http://schemas.microsoft.com/office/powerpoint/2010/main" val="2800817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A293-4468-D5D0-A93A-3424A8D6308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3087329" cy="1386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Time Windows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C54F7-C122-95E7-1F19-C7309B891D37}"/>
              </a:ext>
            </a:extLst>
          </p:cNvPr>
          <p:cNvSpPr txBox="1"/>
          <p:nvPr/>
        </p:nvSpPr>
        <p:spPr>
          <a:xfrm>
            <a:off x="1727200" y="169954"/>
            <a:ext cx="2943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Session Window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B76888-1C66-A429-B815-0764C32BA7FF}"/>
              </a:ext>
            </a:extLst>
          </p:cNvPr>
          <p:cNvGrpSpPr/>
          <p:nvPr/>
        </p:nvGrpSpPr>
        <p:grpSpPr>
          <a:xfrm>
            <a:off x="1727200" y="3724743"/>
            <a:ext cx="8852310" cy="2642729"/>
            <a:chOff x="1727200" y="3724743"/>
            <a:chExt cx="8852310" cy="264272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949FDFF-AB45-8F35-2BAA-B22026E2DA97}"/>
                </a:ext>
              </a:extLst>
            </p:cNvPr>
            <p:cNvCxnSpPr/>
            <p:nvPr/>
          </p:nvCxnSpPr>
          <p:spPr>
            <a:xfrm>
              <a:off x="1727200" y="3765755"/>
              <a:ext cx="88523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5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D35EA13B-57EE-0F50-C36B-3BC221358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438" y="4638675"/>
              <a:ext cx="896890" cy="896890"/>
            </a:xfrm>
            <a:prstGeom prst="rect">
              <a:avLst/>
            </a:prstGeom>
          </p:spPr>
        </p:pic>
        <p:pic>
          <p:nvPicPr>
            <p:cNvPr id="7" name="Picture 6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36BAA340-7D18-4307-FB7D-DF03BA328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283" y="5470582"/>
              <a:ext cx="896890" cy="896890"/>
            </a:xfrm>
            <a:prstGeom prst="rect">
              <a:avLst/>
            </a:prstGeom>
          </p:spPr>
        </p:pic>
        <p:pic>
          <p:nvPicPr>
            <p:cNvPr id="8" name="Picture 7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47EB3D41-7190-2FAA-47F9-633594BEF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128" y="4638675"/>
              <a:ext cx="896890" cy="896890"/>
            </a:xfrm>
            <a:prstGeom prst="rect">
              <a:avLst/>
            </a:prstGeom>
          </p:spPr>
        </p:pic>
        <p:pic>
          <p:nvPicPr>
            <p:cNvPr id="9" name="Picture 8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A0F52974-674F-5DB0-0FDA-4A34B39BF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4638675"/>
              <a:ext cx="896890" cy="896890"/>
            </a:xfrm>
            <a:prstGeom prst="rect">
              <a:avLst/>
            </a:prstGeom>
          </p:spPr>
        </p:pic>
        <p:pic>
          <p:nvPicPr>
            <p:cNvPr id="10" name="Picture 9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7E721DAC-9BF2-D5A9-7F2F-70A11D20F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8528" y="5470582"/>
              <a:ext cx="896890" cy="896890"/>
            </a:xfrm>
            <a:prstGeom prst="rect">
              <a:avLst/>
            </a:prstGeom>
          </p:spPr>
        </p:pic>
        <p:pic>
          <p:nvPicPr>
            <p:cNvPr id="11" name="Picture 10" descr="A yellow envelope with black lines&#10;&#10;Description automatically generated">
              <a:extLst>
                <a:ext uri="{FF2B5EF4-FFF2-40B4-BE49-F238E27FC236}">
                  <a16:creationId xmlns:a16="http://schemas.microsoft.com/office/drawing/2014/main" id="{95E4BD22-746F-14DE-5AE9-D4261FE2E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8510" y="4638675"/>
              <a:ext cx="896890" cy="89689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7BB4B36-42A2-A85B-1E95-24613FD8CE79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2638883" y="3765755"/>
              <a:ext cx="4926" cy="872920"/>
            </a:xfrm>
            <a:prstGeom prst="line">
              <a:avLst/>
            </a:prstGeom>
            <a:ln w="19050" cap="flat" cmpd="sng" algn="ctr">
              <a:solidFill>
                <a:srgbClr val="00007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696EB88-3EE0-7CC2-6380-A23BBA4063C6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3946573" y="3765755"/>
              <a:ext cx="0" cy="872920"/>
            </a:xfrm>
            <a:prstGeom prst="line">
              <a:avLst/>
            </a:prstGeom>
            <a:ln w="19050" cap="flat" cmpd="sng" algn="ctr">
              <a:solidFill>
                <a:srgbClr val="00007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5464921-4497-2547-8C4F-7F79F24CA4A8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3292728" y="3765755"/>
              <a:ext cx="0" cy="1704827"/>
            </a:xfrm>
            <a:prstGeom prst="line">
              <a:avLst/>
            </a:prstGeom>
            <a:ln w="19050" cap="flat" cmpd="sng" algn="ctr">
              <a:solidFill>
                <a:srgbClr val="00007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18CBDE-5268-E0AB-F07B-1E9748FE47EA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6544445" y="3765755"/>
              <a:ext cx="0" cy="872920"/>
            </a:xfrm>
            <a:prstGeom prst="line">
              <a:avLst/>
            </a:prstGeom>
            <a:ln w="19050" cap="flat" cmpd="sng" algn="ctr">
              <a:solidFill>
                <a:srgbClr val="00007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681573A-58FF-3A5D-0E51-A2A4D60E4ED3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7146973" y="3806768"/>
              <a:ext cx="0" cy="1663814"/>
            </a:xfrm>
            <a:prstGeom prst="line">
              <a:avLst/>
            </a:prstGeom>
            <a:ln w="19050" cap="flat" cmpd="sng" algn="ctr">
              <a:solidFill>
                <a:srgbClr val="00007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A58864-4E58-9D0D-41C7-C153C40F4E5F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9666955" y="3724743"/>
              <a:ext cx="0" cy="913932"/>
            </a:xfrm>
            <a:prstGeom prst="line">
              <a:avLst/>
            </a:prstGeom>
            <a:ln w="19050" cap="flat" cmpd="sng" algn="ctr">
              <a:solidFill>
                <a:srgbClr val="00007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B0ED73-92BE-15BB-591F-6D8C9CE5367E}"/>
                </a:ext>
              </a:extLst>
            </p:cNvPr>
            <p:cNvSpPr txBox="1"/>
            <p:nvPr/>
          </p:nvSpPr>
          <p:spPr>
            <a:xfrm>
              <a:off x="2366489" y="3765754"/>
              <a:ext cx="884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0:02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05F709-8C4C-F5A1-92DD-C0780AD1828A}"/>
                </a:ext>
              </a:extLst>
            </p:cNvPr>
            <p:cNvSpPr txBox="1"/>
            <p:nvPr/>
          </p:nvSpPr>
          <p:spPr>
            <a:xfrm>
              <a:off x="3012846" y="3772405"/>
              <a:ext cx="884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0:04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98F725-E4C8-2708-3F93-D9EA38F00ECC}"/>
                </a:ext>
              </a:extLst>
            </p:cNvPr>
            <p:cNvSpPr txBox="1"/>
            <p:nvPr/>
          </p:nvSpPr>
          <p:spPr>
            <a:xfrm>
              <a:off x="3661125" y="3765754"/>
              <a:ext cx="884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0:06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817A04-EE6B-E597-180D-1A1CCED14417}"/>
                </a:ext>
              </a:extLst>
            </p:cNvPr>
            <p:cNvSpPr txBox="1"/>
            <p:nvPr/>
          </p:nvSpPr>
          <p:spPr>
            <a:xfrm>
              <a:off x="6215314" y="3759106"/>
              <a:ext cx="884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0:12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177EFD-EFD1-372C-3DBF-C7D7AFE4EDFA}"/>
                </a:ext>
              </a:extLst>
            </p:cNvPr>
            <p:cNvSpPr txBox="1"/>
            <p:nvPr/>
          </p:nvSpPr>
          <p:spPr>
            <a:xfrm>
              <a:off x="6861671" y="3765757"/>
              <a:ext cx="884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0:14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EC869C-CEE8-E615-DEC8-D3C99C760BD9}"/>
                </a:ext>
              </a:extLst>
            </p:cNvPr>
            <p:cNvSpPr txBox="1"/>
            <p:nvPr/>
          </p:nvSpPr>
          <p:spPr>
            <a:xfrm>
              <a:off x="9383019" y="3780307"/>
              <a:ext cx="884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0:22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9E54741-136F-D4CF-0394-AAEBA5387FD0}"/>
              </a:ext>
            </a:extLst>
          </p:cNvPr>
          <p:cNvSpPr txBox="1"/>
          <p:nvPr/>
        </p:nvSpPr>
        <p:spPr>
          <a:xfrm>
            <a:off x="8656332" y="693174"/>
            <a:ext cx="322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duration = 5 mins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C8E91-8998-A33B-8C49-98B055FBB132}"/>
              </a:ext>
            </a:extLst>
          </p:cNvPr>
          <p:cNvSpPr/>
          <p:nvPr/>
        </p:nvSpPr>
        <p:spPr>
          <a:xfrm>
            <a:off x="2629050" y="3313617"/>
            <a:ext cx="3586264" cy="445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win1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94836A-906E-41D6-1B3A-2A9D9277C091}"/>
              </a:ext>
            </a:extLst>
          </p:cNvPr>
          <p:cNvSpPr/>
          <p:nvPr/>
        </p:nvSpPr>
        <p:spPr>
          <a:xfrm>
            <a:off x="6544445" y="3320123"/>
            <a:ext cx="2373412" cy="4456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win2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42CDBA-162E-94A5-B861-E4A08927A461}"/>
              </a:ext>
            </a:extLst>
          </p:cNvPr>
          <p:cNvSpPr/>
          <p:nvPr/>
        </p:nvSpPr>
        <p:spPr>
          <a:xfrm>
            <a:off x="9676422" y="3307110"/>
            <a:ext cx="1903661" cy="4456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win3</a:t>
            </a:r>
          </a:p>
        </p:txBody>
      </p:sp>
    </p:spTree>
    <p:extLst>
      <p:ext uri="{BB962C8B-B14F-4D97-AF65-F5344CB8AC3E}">
        <p14:creationId xmlns:p14="http://schemas.microsoft.com/office/powerpoint/2010/main" val="856102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C6677ED-CA1E-BCDC-0843-58332E1CB4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136490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Scala Basics</a:t>
            </a:r>
          </a:p>
        </p:txBody>
      </p:sp>
      <p:pic>
        <p:nvPicPr>
          <p:cNvPr id="5" name="Picture 4" descr="A sparkler in the dark&#10;&#10;Description automatically generated">
            <a:extLst>
              <a:ext uri="{FF2B5EF4-FFF2-40B4-BE49-F238E27FC236}">
                <a16:creationId xmlns:a16="http://schemas.microsoft.com/office/drawing/2014/main" id="{0BBD4F56-879B-19F3-C2DA-9B923198B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26" y="1280652"/>
            <a:ext cx="6132148" cy="4296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3E54E2-1190-D2DF-5A63-047CD0AB7553}"/>
              </a:ext>
            </a:extLst>
          </p:cNvPr>
          <p:cNvSpPr txBox="1"/>
          <p:nvPr/>
        </p:nvSpPr>
        <p:spPr>
          <a:xfrm>
            <a:off x="9871207" y="1732354"/>
            <a:ext cx="1337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JVM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03B38-2F74-94AB-3578-2D2C87DB41F7}"/>
              </a:ext>
            </a:extLst>
          </p:cNvPr>
          <p:cNvSpPr txBox="1"/>
          <p:nvPr/>
        </p:nvSpPr>
        <p:spPr>
          <a:xfrm>
            <a:off x="899462" y="1672422"/>
            <a:ext cx="1337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OOP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A50CB-B51A-83F6-5199-D8B6C1D77298}"/>
              </a:ext>
            </a:extLst>
          </p:cNvPr>
          <p:cNvSpPr txBox="1"/>
          <p:nvPr/>
        </p:nvSpPr>
        <p:spPr>
          <a:xfrm>
            <a:off x="10165515" y="4081788"/>
            <a:ext cx="1607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Statically typed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AC4D3-9D62-DF35-137F-CC9AB113CC24}"/>
              </a:ext>
            </a:extLst>
          </p:cNvPr>
          <p:cNvSpPr txBox="1"/>
          <p:nvPr/>
        </p:nvSpPr>
        <p:spPr>
          <a:xfrm>
            <a:off x="283338" y="3275004"/>
            <a:ext cx="1743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Functional Language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5CD0E4-BAFD-8160-5516-6EC8A341BA0D}"/>
              </a:ext>
            </a:extLst>
          </p:cNvPr>
          <p:cNvSpPr txBox="1"/>
          <p:nvPr/>
        </p:nvSpPr>
        <p:spPr>
          <a:xfrm>
            <a:off x="1369331" y="5185578"/>
            <a:ext cx="1607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Side effects</a:t>
            </a:r>
          </a:p>
        </p:txBody>
      </p:sp>
    </p:spTree>
    <p:extLst>
      <p:ext uri="{BB962C8B-B14F-4D97-AF65-F5344CB8AC3E}">
        <p14:creationId xmlns:p14="http://schemas.microsoft.com/office/powerpoint/2010/main" val="119016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88C3-0E3A-73A4-91A7-FF1C6605E6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920181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Watermarks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93B7A1F2-1DB3-9ECD-A47C-06FAB17DBCD4}"/>
              </a:ext>
            </a:extLst>
          </p:cNvPr>
          <p:cNvSpPr/>
          <p:nvPr/>
        </p:nvSpPr>
        <p:spPr>
          <a:xfrm>
            <a:off x="1602658" y="1651818"/>
            <a:ext cx="9340645" cy="786582"/>
          </a:xfrm>
          <a:prstGeom prst="round2Diag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E4801462-CF0D-3153-8E4F-DEA07348F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89" y="1600508"/>
            <a:ext cx="896890" cy="896890"/>
          </a:xfrm>
          <a:prstGeom prst="rect">
            <a:avLst/>
          </a:prstGeom>
        </p:spPr>
      </p:pic>
      <p:pic>
        <p:nvPicPr>
          <p:cNvPr id="6" name="Picture 5" descr="A pink envelope with a black background&#10;&#10;Description automatically generated">
            <a:extLst>
              <a:ext uri="{FF2B5EF4-FFF2-40B4-BE49-F238E27FC236}">
                <a16:creationId xmlns:a16="http://schemas.microsoft.com/office/drawing/2014/main" id="{FF5037CB-480C-4CE6-B868-E71B2BEF6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58" y="1510480"/>
            <a:ext cx="1069258" cy="1069258"/>
          </a:xfrm>
          <a:prstGeom prst="rect">
            <a:avLst/>
          </a:prstGeom>
        </p:spPr>
      </p:pic>
      <p:pic>
        <p:nvPicPr>
          <p:cNvPr id="8" name="Picture 7" descr="A pink envelope with a black background&#10;&#10;Description automatically generated">
            <a:extLst>
              <a:ext uri="{FF2B5EF4-FFF2-40B4-BE49-F238E27FC236}">
                <a16:creationId xmlns:a16="http://schemas.microsoft.com/office/drawing/2014/main" id="{16FEFED9-3AC1-FE27-EA74-BC6D08D8D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44" y="3085176"/>
            <a:ext cx="1708051" cy="1708051"/>
          </a:xfrm>
          <a:prstGeom prst="rect">
            <a:avLst/>
          </a:prstGeom>
        </p:spPr>
      </p:pic>
      <p:pic>
        <p:nvPicPr>
          <p:cNvPr id="10" name="Picture 9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0C74A937-2692-C5C3-0544-04E78BE84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45" y="4793227"/>
            <a:ext cx="1708050" cy="1708050"/>
          </a:xfrm>
          <a:prstGeom prst="rect">
            <a:avLst/>
          </a:prstGeom>
        </p:spPr>
      </p:pic>
      <p:pic>
        <p:nvPicPr>
          <p:cNvPr id="11" name="Picture 10" descr="A pink envelope with a black background&#10;&#10;Description automatically generated">
            <a:extLst>
              <a:ext uri="{FF2B5EF4-FFF2-40B4-BE49-F238E27FC236}">
                <a16:creationId xmlns:a16="http://schemas.microsoft.com/office/drawing/2014/main" id="{A1C1F982-513E-ACAD-1CAF-4DA85D54A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84" y="4793227"/>
            <a:ext cx="1708051" cy="1708051"/>
          </a:xfrm>
          <a:prstGeom prst="rect">
            <a:avLst/>
          </a:prstGeom>
        </p:spPr>
      </p:pic>
      <p:pic>
        <p:nvPicPr>
          <p:cNvPr id="12" name="Picture 1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355FA350-0F7D-E743-28D2-B9A12DA9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84" y="3085177"/>
            <a:ext cx="1708050" cy="1708050"/>
          </a:xfrm>
          <a:prstGeom prst="rect">
            <a:avLst/>
          </a:prstGeom>
        </p:spPr>
      </p:pic>
      <p:pic>
        <p:nvPicPr>
          <p:cNvPr id="14" name="Graphic 13" descr="Question Mark with solid fill">
            <a:extLst>
              <a:ext uri="{FF2B5EF4-FFF2-40B4-BE49-F238E27FC236}">
                <a16:creationId xmlns:a16="http://schemas.microsoft.com/office/drawing/2014/main" id="{9AFE843E-6EB0-15BA-3B8E-D70B41A42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2746" y="3660058"/>
            <a:ext cx="1519086" cy="15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7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23438 -0.0018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67474 -0.004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37" y="-20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38 -0.00185 L 0.59492 -0.00324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5A2FB87-5653-7CE6-C311-F2BCAC4C3F5C}"/>
              </a:ext>
            </a:extLst>
          </p:cNvPr>
          <p:cNvGrpSpPr/>
          <p:nvPr/>
        </p:nvGrpSpPr>
        <p:grpSpPr>
          <a:xfrm>
            <a:off x="3582887" y="2223282"/>
            <a:ext cx="1708051" cy="954107"/>
            <a:chOff x="3582887" y="2223282"/>
            <a:chExt cx="1708051" cy="95410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986204-3CF0-1C87-27BC-0003BB312D23}"/>
                </a:ext>
              </a:extLst>
            </p:cNvPr>
            <p:cNvSpPr/>
            <p:nvPr/>
          </p:nvSpPr>
          <p:spPr>
            <a:xfrm>
              <a:off x="3582887" y="2310581"/>
              <a:ext cx="1708051" cy="39329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15C323-D55D-04C4-4F23-37A253871FDA}"/>
                </a:ext>
              </a:extLst>
            </p:cNvPr>
            <p:cNvSpPr txBox="1"/>
            <p:nvPr/>
          </p:nvSpPr>
          <p:spPr>
            <a:xfrm>
              <a:off x="3582887" y="2223282"/>
              <a:ext cx="17080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timestamp</a:t>
              </a:r>
            </a:p>
            <a:p>
              <a:r>
                <a:rPr lang="en-US" sz="2800" dirty="0"/>
                <a:t>data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BE88C3-0E3A-73A4-91A7-FF1C6605E6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920181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Watermarks</a:t>
            </a:r>
          </a:p>
        </p:txBody>
      </p:sp>
      <p:pic>
        <p:nvPicPr>
          <p:cNvPr id="8" name="Picture 7" descr="A pink envelope with a black background&#10;&#10;Description automatically generated">
            <a:extLst>
              <a:ext uri="{FF2B5EF4-FFF2-40B4-BE49-F238E27FC236}">
                <a16:creationId xmlns:a16="http://schemas.microsoft.com/office/drawing/2014/main" id="{16FEFED9-3AC1-FE27-EA74-BC6D08D8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3" y="1846311"/>
            <a:ext cx="1708051" cy="1708051"/>
          </a:xfrm>
          <a:prstGeom prst="rect">
            <a:avLst/>
          </a:prstGeom>
        </p:spPr>
      </p:pic>
      <p:pic>
        <p:nvPicPr>
          <p:cNvPr id="10" name="Picture 9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0C74A937-2692-C5C3-0544-04E78BE84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4" y="3554362"/>
            <a:ext cx="1708050" cy="17080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0C5E2F7-93D0-1D98-898C-A71FAA882D8F}"/>
              </a:ext>
            </a:extLst>
          </p:cNvPr>
          <p:cNvGrpSpPr/>
          <p:nvPr/>
        </p:nvGrpSpPr>
        <p:grpSpPr>
          <a:xfrm>
            <a:off x="3582887" y="3931333"/>
            <a:ext cx="1708051" cy="954107"/>
            <a:chOff x="3582887" y="2223282"/>
            <a:chExt cx="1708051" cy="9541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78766B-8265-8D83-62F0-C2C18FDAA657}"/>
                </a:ext>
              </a:extLst>
            </p:cNvPr>
            <p:cNvSpPr/>
            <p:nvPr/>
          </p:nvSpPr>
          <p:spPr>
            <a:xfrm>
              <a:off x="3582887" y="2310581"/>
              <a:ext cx="1708051" cy="39329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0AF91A-DBC1-A984-333C-80C2603B77D8}"/>
                </a:ext>
              </a:extLst>
            </p:cNvPr>
            <p:cNvSpPr txBox="1"/>
            <p:nvPr/>
          </p:nvSpPr>
          <p:spPr>
            <a:xfrm>
              <a:off x="3582887" y="2223282"/>
              <a:ext cx="17080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timestamp</a:t>
              </a:r>
            </a:p>
            <a:p>
              <a:r>
                <a:rPr lang="en-US" sz="2800" dirty="0"/>
                <a:t>data</a:t>
              </a: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1F855A3-B102-D47A-53FF-16D26903A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577078"/>
              </p:ext>
            </p:extLst>
          </p:nvPr>
        </p:nvGraphicFramePr>
        <p:xfrm>
          <a:off x="6680710" y="1523112"/>
          <a:ext cx="4177074" cy="2743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94055">
                  <a:extLst>
                    <a:ext uri="{9D8B030D-6E8A-4147-A177-3AD203B41FA5}">
                      <a16:colId xmlns:a16="http://schemas.microsoft.com/office/drawing/2014/main" val="2485702031"/>
                    </a:ext>
                  </a:extLst>
                </a:gridCol>
                <a:gridCol w="1694055">
                  <a:extLst>
                    <a:ext uri="{9D8B030D-6E8A-4147-A177-3AD203B41FA5}">
                      <a16:colId xmlns:a16="http://schemas.microsoft.com/office/drawing/2014/main" val="1249866931"/>
                    </a:ext>
                  </a:extLst>
                </a:gridCol>
                <a:gridCol w="788964">
                  <a:extLst>
                    <a:ext uri="{9D8B030D-6E8A-4147-A177-3AD203B41FA5}">
                      <a16:colId xmlns:a16="http://schemas.microsoft.com/office/drawing/2014/main" val="6456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timestamp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68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Pezinok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2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Senec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9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Pezinok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73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0.25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Stupava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36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37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Senec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781388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AFEA42-0F55-A9BA-7347-6A107A869F25}"/>
              </a:ext>
            </a:extLst>
          </p:cNvPr>
          <p:cNvCxnSpPr>
            <a:cxnSpLocks/>
          </p:cNvCxnSpPr>
          <p:nvPr/>
        </p:nvCxnSpPr>
        <p:spPr>
          <a:xfrm>
            <a:off x="3323303" y="3077497"/>
            <a:ext cx="3244645" cy="5506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5759E7-B7D2-5041-6910-997937E22808}"/>
              </a:ext>
            </a:extLst>
          </p:cNvPr>
          <p:cNvCxnSpPr/>
          <p:nvPr/>
        </p:nvCxnSpPr>
        <p:spPr>
          <a:xfrm flipV="1">
            <a:off x="5290938" y="3429000"/>
            <a:ext cx="1277010" cy="200213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D1E0387-2060-E8DE-ED62-B80BA2444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57439"/>
              </p:ext>
            </p:extLst>
          </p:nvPr>
        </p:nvGraphicFramePr>
        <p:xfrm>
          <a:off x="2503637" y="5431131"/>
          <a:ext cx="4177073" cy="457200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694054">
                  <a:extLst>
                    <a:ext uri="{9D8B030D-6E8A-4147-A177-3AD203B41FA5}">
                      <a16:colId xmlns:a16="http://schemas.microsoft.com/office/drawing/2014/main" val="449753794"/>
                    </a:ext>
                  </a:extLst>
                </a:gridCol>
                <a:gridCol w="1694054">
                  <a:extLst>
                    <a:ext uri="{9D8B030D-6E8A-4147-A177-3AD203B41FA5}">
                      <a16:colId xmlns:a16="http://schemas.microsoft.com/office/drawing/2014/main" val="1249866931"/>
                    </a:ext>
                  </a:extLst>
                </a:gridCol>
                <a:gridCol w="788965">
                  <a:extLst>
                    <a:ext uri="{9D8B030D-6E8A-4147-A177-3AD203B41FA5}">
                      <a16:colId xmlns:a16="http://schemas.microsoft.com/office/drawing/2014/main" val="6456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0.15</a:t>
                      </a: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Samorin</a:t>
                      </a:r>
                      <a:endParaRPr lang="en-US" sz="2400" dirty="0"/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42</a:t>
                      </a: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997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629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5A2FB87-5653-7CE6-C311-F2BCAC4C3F5C}"/>
              </a:ext>
            </a:extLst>
          </p:cNvPr>
          <p:cNvGrpSpPr/>
          <p:nvPr/>
        </p:nvGrpSpPr>
        <p:grpSpPr>
          <a:xfrm>
            <a:off x="3582887" y="2223282"/>
            <a:ext cx="1708051" cy="954107"/>
            <a:chOff x="3582887" y="2223282"/>
            <a:chExt cx="1708051" cy="95410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986204-3CF0-1C87-27BC-0003BB312D23}"/>
                </a:ext>
              </a:extLst>
            </p:cNvPr>
            <p:cNvSpPr/>
            <p:nvPr/>
          </p:nvSpPr>
          <p:spPr>
            <a:xfrm>
              <a:off x="3582887" y="2310581"/>
              <a:ext cx="1708051" cy="39329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15C323-D55D-04C4-4F23-37A253871FDA}"/>
                </a:ext>
              </a:extLst>
            </p:cNvPr>
            <p:cNvSpPr txBox="1"/>
            <p:nvPr/>
          </p:nvSpPr>
          <p:spPr>
            <a:xfrm>
              <a:off x="3582887" y="2223282"/>
              <a:ext cx="17080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timestamp</a:t>
              </a:r>
            </a:p>
            <a:p>
              <a:r>
                <a:rPr lang="en-US" sz="2800" dirty="0"/>
                <a:t>data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BE88C3-0E3A-73A4-91A7-FF1C6605E6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920181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Watermarks</a:t>
            </a:r>
          </a:p>
        </p:txBody>
      </p:sp>
      <p:pic>
        <p:nvPicPr>
          <p:cNvPr id="8" name="Picture 7" descr="A pink envelope with a black background&#10;&#10;Description automatically generated">
            <a:extLst>
              <a:ext uri="{FF2B5EF4-FFF2-40B4-BE49-F238E27FC236}">
                <a16:creationId xmlns:a16="http://schemas.microsoft.com/office/drawing/2014/main" id="{16FEFED9-3AC1-FE27-EA74-BC6D08D8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3" y="1846311"/>
            <a:ext cx="1708051" cy="1708051"/>
          </a:xfrm>
          <a:prstGeom prst="rect">
            <a:avLst/>
          </a:prstGeom>
        </p:spPr>
      </p:pic>
      <p:pic>
        <p:nvPicPr>
          <p:cNvPr id="10" name="Picture 9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0C74A937-2692-C5C3-0544-04E78BE84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4" y="3554362"/>
            <a:ext cx="1708050" cy="17080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0C5E2F7-93D0-1D98-898C-A71FAA882D8F}"/>
              </a:ext>
            </a:extLst>
          </p:cNvPr>
          <p:cNvGrpSpPr/>
          <p:nvPr/>
        </p:nvGrpSpPr>
        <p:grpSpPr>
          <a:xfrm>
            <a:off x="3582887" y="3931333"/>
            <a:ext cx="1708051" cy="954107"/>
            <a:chOff x="3582887" y="2223282"/>
            <a:chExt cx="1708051" cy="9541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78766B-8265-8D83-62F0-C2C18FDAA657}"/>
                </a:ext>
              </a:extLst>
            </p:cNvPr>
            <p:cNvSpPr/>
            <p:nvPr/>
          </p:nvSpPr>
          <p:spPr>
            <a:xfrm>
              <a:off x="3582887" y="2310581"/>
              <a:ext cx="1708051" cy="39329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0AF91A-DBC1-A984-333C-80C2603B77D8}"/>
                </a:ext>
              </a:extLst>
            </p:cNvPr>
            <p:cNvSpPr txBox="1"/>
            <p:nvPr/>
          </p:nvSpPr>
          <p:spPr>
            <a:xfrm>
              <a:off x="3582887" y="2223282"/>
              <a:ext cx="17080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timestamp</a:t>
              </a:r>
            </a:p>
            <a:p>
              <a:r>
                <a:rPr lang="en-US" sz="2800" dirty="0"/>
                <a:t>data</a:t>
              </a: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1F855A3-B102-D47A-53FF-16D26903A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860573"/>
              </p:ext>
            </p:extLst>
          </p:nvPr>
        </p:nvGraphicFramePr>
        <p:xfrm>
          <a:off x="6680710" y="1523112"/>
          <a:ext cx="4177074" cy="3200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94055">
                  <a:extLst>
                    <a:ext uri="{9D8B030D-6E8A-4147-A177-3AD203B41FA5}">
                      <a16:colId xmlns:a16="http://schemas.microsoft.com/office/drawing/2014/main" val="2485702031"/>
                    </a:ext>
                  </a:extLst>
                </a:gridCol>
                <a:gridCol w="1694055">
                  <a:extLst>
                    <a:ext uri="{9D8B030D-6E8A-4147-A177-3AD203B41FA5}">
                      <a16:colId xmlns:a16="http://schemas.microsoft.com/office/drawing/2014/main" val="1249866931"/>
                    </a:ext>
                  </a:extLst>
                </a:gridCol>
                <a:gridCol w="788964">
                  <a:extLst>
                    <a:ext uri="{9D8B030D-6E8A-4147-A177-3AD203B41FA5}">
                      <a16:colId xmlns:a16="http://schemas.microsoft.com/office/drawing/2014/main" val="6456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timestamp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68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Pezinok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2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Senec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9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Pezinok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73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0.15</a:t>
                      </a: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Samorin</a:t>
                      </a:r>
                      <a:endParaRPr lang="en-US" sz="2400" dirty="0"/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42</a:t>
                      </a:r>
                    </a:p>
                  </a:txBody>
                  <a:tcPr>
                    <a:solidFill>
                      <a:srgbClr val="FFD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0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0.25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Stupava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36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37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Senec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78138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2A99FE-5C71-C5A2-D915-391A429C6217}"/>
              </a:ext>
            </a:extLst>
          </p:cNvPr>
          <p:cNvSpPr txBox="1"/>
          <p:nvPr/>
        </p:nvSpPr>
        <p:spPr>
          <a:xfrm>
            <a:off x="5588668" y="5687961"/>
            <a:ext cx="456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Wait threshold can be defined</a:t>
            </a:r>
          </a:p>
        </p:txBody>
      </p:sp>
    </p:spTree>
    <p:extLst>
      <p:ext uri="{BB962C8B-B14F-4D97-AF65-F5344CB8AC3E}">
        <p14:creationId xmlns:p14="http://schemas.microsoft.com/office/powerpoint/2010/main" val="3916769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88C3-0E3A-73A4-91A7-FF1C6605E6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Example</a:t>
            </a:r>
          </a:p>
        </p:txBody>
      </p:sp>
      <p:pic>
        <p:nvPicPr>
          <p:cNvPr id="4" name="Picture 3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054225B0-60FF-318C-4693-E6E8CB43D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077"/>
            <a:ext cx="7639666" cy="603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98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88C3-0E3A-73A4-91A7-FF1C6605E6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Example</a:t>
            </a:r>
          </a:p>
        </p:txBody>
      </p:sp>
      <p:pic>
        <p:nvPicPr>
          <p:cNvPr id="4" name="Picture 3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B77F60D5-ADB4-5CB1-FBB6-2F8911A34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934"/>
            <a:ext cx="11862042" cy="388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46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0FF9-A57E-4595-9F3D-13E9806341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Outline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6B24F7-F156-96A6-7C08-E450A0F5BA30}"/>
              </a:ext>
            </a:extLst>
          </p:cNvPr>
          <p:cNvSpPr/>
          <p:nvPr/>
        </p:nvSpPr>
        <p:spPr>
          <a:xfrm>
            <a:off x="8775291" y="2472810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spark.ml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129FE5-804F-8EC6-229F-0B146B17C1CE}"/>
              </a:ext>
            </a:extLst>
          </p:cNvPr>
          <p:cNvSpPr/>
          <p:nvPr/>
        </p:nvSpPr>
        <p:spPr>
          <a:xfrm>
            <a:off x="8775291" y="1101210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Spark SQL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48F419-ECCC-2493-83A3-159CE3E10815}"/>
              </a:ext>
            </a:extLst>
          </p:cNvPr>
          <p:cNvSpPr/>
          <p:nvPr/>
        </p:nvSpPr>
        <p:spPr>
          <a:xfrm>
            <a:off x="8775291" y="3844410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70"/>
                </a:solidFill>
              </a:rPr>
              <a:t>GraphX</a:t>
            </a:r>
            <a:endParaRPr lang="en-US" sz="2800" dirty="0">
              <a:solidFill>
                <a:srgbClr val="00007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4A8374-6500-5CF1-8C2E-F27A86283E1C}"/>
              </a:ext>
            </a:extLst>
          </p:cNvPr>
          <p:cNvSpPr/>
          <p:nvPr/>
        </p:nvSpPr>
        <p:spPr>
          <a:xfrm>
            <a:off x="8775291" y="5216010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Structured Streaming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C68815-D6DF-B288-16B1-EA8867F62370}"/>
              </a:ext>
            </a:extLst>
          </p:cNvPr>
          <p:cNvSpPr/>
          <p:nvPr/>
        </p:nvSpPr>
        <p:spPr>
          <a:xfrm>
            <a:off x="889819" y="3115594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Scala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E6839-70AF-4D11-12A0-9F8451BAEFDA}"/>
              </a:ext>
            </a:extLst>
          </p:cNvPr>
          <p:cNvSpPr/>
          <p:nvPr/>
        </p:nvSpPr>
        <p:spPr>
          <a:xfrm>
            <a:off x="4414683" y="1429361"/>
            <a:ext cx="2182760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RDD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CD2694-6F92-7BCE-29DE-E1CC84983C65}"/>
              </a:ext>
            </a:extLst>
          </p:cNvPr>
          <p:cNvSpPr/>
          <p:nvPr/>
        </p:nvSpPr>
        <p:spPr>
          <a:xfrm>
            <a:off x="4414682" y="3115594"/>
            <a:ext cx="2182761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Running an Application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F85F73-65E1-3248-48A3-3B810FF3C292}"/>
              </a:ext>
            </a:extLst>
          </p:cNvPr>
          <p:cNvSpPr/>
          <p:nvPr/>
        </p:nvSpPr>
        <p:spPr>
          <a:xfrm>
            <a:off x="4414683" y="4801827"/>
            <a:ext cx="2182762" cy="1197078"/>
          </a:xfrm>
          <a:prstGeom prst="roundRect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70"/>
                </a:solidFill>
              </a:rPr>
              <a:t>Newer Abstractions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09BD48-E125-C298-94FB-0C7D6179C6EF}"/>
              </a:ext>
            </a:extLst>
          </p:cNvPr>
          <p:cNvSpPr/>
          <p:nvPr/>
        </p:nvSpPr>
        <p:spPr>
          <a:xfrm>
            <a:off x="3814916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Spark Core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97D816-8DA5-9A1F-E985-58237A07CDD6}"/>
              </a:ext>
            </a:extLst>
          </p:cNvPr>
          <p:cNvSpPr/>
          <p:nvPr/>
        </p:nvSpPr>
        <p:spPr>
          <a:xfrm>
            <a:off x="8111613" y="393290"/>
            <a:ext cx="3510116" cy="622382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APIs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E39FD5-345F-A39F-AD06-4B1674F37009}"/>
              </a:ext>
            </a:extLst>
          </p:cNvPr>
          <p:cNvSpPr/>
          <p:nvPr/>
        </p:nvSpPr>
        <p:spPr>
          <a:xfrm>
            <a:off x="3151238" y="3429000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0D396A1-8897-F7D2-2B0F-E6A419D70A8D}"/>
              </a:ext>
            </a:extLst>
          </p:cNvPr>
          <p:cNvSpPr/>
          <p:nvPr/>
        </p:nvSpPr>
        <p:spPr>
          <a:xfrm>
            <a:off x="7447935" y="3447433"/>
            <a:ext cx="599766" cy="533400"/>
          </a:xfrm>
          <a:prstGeom prst="rightArrow">
            <a:avLst/>
          </a:prstGeom>
          <a:solidFill>
            <a:srgbClr val="99CCFF"/>
          </a:solidFill>
          <a:ln>
            <a:solidFill>
              <a:srgbClr val="00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70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2A6494D-EA53-6D69-DD7D-382F86D7AFE0}"/>
              </a:ext>
            </a:extLst>
          </p:cNvPr>
          <p:cNvSpPr/>
          <p:nvPr/>
        </p:nvSpPr>
        <p:spPr>
          <a:xfrm rot="4154233">
            <a:off x="9245274" y="4562040"/>
            <a:ext cx="786580" cy="75708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CBBAB-770E-1EDD-05C2-659FA329AB6B}"/>
              </a:ext>
            </a:extLst>
          </p:cNvPr>
          <p:cNvSpPr txBox="1">
            <a:spLocks/>
          </p:cNvSpPr>
          <p:nvPr/>
        </p:nvSpPr>
        <p:spPr>
          <a:xfrm>
            <a:off x="2907399" y="-15121967"/>
            <a:ext cx="9144000" cy="23796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70"/>
                </a:solidFill>
              </a:rPr>
              <a:t>Pictures</a:t>
            </a:r>
            <a:endParaRPr lang="en-US" dirty="0">
              <a:solidFill>
                <a:srgbClr val="000070"/>
              </a:solidFill>
              <a:hlinkClick r:id="rId2"/>
            </a:endParaRP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Construction Worker</a:t>
            </a:r>
            <a:r>
              <a:rPr lang="en-US" sz="2400" dirty="0"/>
              <a:t> by </a:t>
            </a:r>
            <a:r>
              <a:rPr lang="en-US" sz="2400" i="1" dirty="0"/>
              <a:t>gungyoga04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Driver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Manager</a:t>
            </a:r>
            <a:r>
              <a:rPr lang="en-US" sz="2400" dirty="0"/>
              <a:t> by </a:t>
            </a:r>
            <a:r>
              <a:rPr lang="en-US" sz="2400" i="1" dirty="0"/>
              <a:t>Flat Icons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6"/>
              </a:rPr>
              <a:t>sparking</a:t>
            </a:r>
            <a:r>
              <a:rPr lang="en-US" sz="2400" dirty="0"/>
              <a:t> by </a:t>
            </a:r>
            <a:r>
              <a:rPr lang="en-US" sz="2400" i="1" dirty="0" err="1"/>
              <a:t>katie</a:t>
            </a:r>
            <a:r>
              <a:rPr lang="en-US" sz="2400" i="1" dirty="0"/>
              <a:t> wheeler</a:t>
            </a:r>
            <a:r>
              <a:rPr lang="en-US" sz="2400" dirty="0"/>
              <a:t> </a:t>
            </a:r>
            <a:r>
              <a:rPr lang="en-US" sz="1600" dirty="0"/>
              <a:t>(CC BY-NC 2.0)</a:t>
            </a:r>
          </a:p>
          <a:p>
            <a:pPr marL="0" indent="0">
              <a:buNone/>
            </a:pPr>
            <a:r>
              <a:rPr lang="en-US" sz="2400" dirty="0">
                <a:hlinkClick r:id="rId7"/>
              </a:rPr>
              <a:t>Flame</a:t>
            </a:r>
            <a:r>
              <a:rPr lang="en-US" sz="2400" dirty="0"/>
              <a:t> by </a:t>
            </a:r>
            <a:r>
              <a:rPr lang="en-US" sz="2400" i="1" dirty="0" err="1"/>
              <a:t>Dovydas</a:t>
            </a:r>
            <a:r>
              <a:rPr lang="en-US" sz="2400" i="1" dirty="0"/>
              <a:t> </a:t>
            </a:r>
            <a:r>
              <a:rPr lang="sk-SK" sz="2400" i="1" dirty="0"/>
              <a:t>Čioménas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</a:p>
          <a:p>
            <a:pPr marL="0" indent="0">
              <a:buNone/>
            </a:pPr>
            <a:r>
              <a:rPr lang="en-US" sz="2400" dirty="0">
                <a:hlinkClick r:id="rId8"/>
              </a:rPr>
              <a:t>alone</a:t>
            </a:r>
            <a:r>
              <a:rPr lang="en-US" sz="2400" dirty="0"/>
              <a:t> by </a:t>
            </a:r>
            <a:r>
              <a:rPr lang="en-US" sz="2400" dirty="0" err="1"/>
              <a:t>Ak~i</a:t>
            </a:r>
            <a:r>
              <a:rPr lang="en-US" sz="2400" dirty="0"/>
              <a:t> </a:t>
            </a:r>
            <a:r>
              <a:rPr lang="en-US" sz="1600" dirty="0"/>
              <a:t>(CC BY 2.0, cropped)</a:t>
            </a:r>
          </a:p>
          <a:p>
            <a:pPr marL="0" indent="0">
              <a:buNone/>
            </a:pPr>
            <a:r>
              <a:rPr lang="en-US" sz="2400" dirty="0">
                <a:hlinkClick r:id="rId9"/>
              </a:rPr>
              <a:t>old computer</a:t>
            </a:r>
            <a:r>
              <a:rPr lang="en-US" sz="2400" dirty="0"/>
              <a:t> by </a:t>
            </a:r>
            <a:r>
              <a:rPr lang="en-US" sz="2400" i="1" dirty="0"/>
              <a:t>Jeff Dray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</a:p>
          <a:p>
            <a:pPr marL="0" indent="0">
              <a:buNone/>
            </a:pPr>
            <a:r>
              <a:rPr lang="en-US" sz="2400" dirty="0">
                <a:hlinkClick r:id="rId10"/>
              </a:rPr>
              <a:t>HMS computer</a:t>
            </a:r>
            <a:r>
              <a:rPr lang="en-US" sz="2400" dirty="0"/>
              <a:t> by </a:t>
            </a:r>
            <a:r>
              <a:rPr lang="en-US" sz="2400" i="1" dirty="0" err="1"/>
              <a:t>kitschweb</a:t>
            </a:r>
            <a:r>
              <a:rPr lang="en-US" sz="2400" dirty="0"/>
              <a:t> </a:t>
            </a:r>
            <a:r>
              <a:rPr lang="en-US" sz="1600" dirty="0"/>
              <a:t>(CC BY-ND 2.0)</a:t>
            </a:r>
            <a:endParaRPr lang="en-US" sz="1600" dirty="0">
              <a:hlinkClick r:id="rId11"/>
            </a:endParaRPr>
          </a:p>
          <a:p>
            <a:pPr marL="0" indent="0">
              <a:buNone/>
            </a:pPr>
            <a:r>
              <a:rPr lang="en-US" sz="2400" dirty="0">
                <a:hlinkClick r:id="rId12"/>
              </a:rPr>
              <a:t>Word</a:t>
            </a:r>
            <a:r>
              <a:rPr lang="en-US" sz="2400" dirty="0"/>
              <a:t> by </a:t>
            </a:r>
            <a:r>
              <a:rPr lang="en-US" sz="2400" i="1" dirty="0"/>
              <a:t>Roman K</a:t>
            </a:r>
            <a:r>
              <a:rPr lang="sk-SK" sz="2400" i="1" dirty="0"/>
              <a:t>áč</a:t>
            </a:r>
            <a:r>
              <a:rPr lang="en-US" sz="2400" i="1" dirty="0" err="1"/>
              <a:t>erek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13"/>
              </a:rPr>
              <a:t>Programmer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14"/>
            </a:endParaRPr>
          </a:p>
          <a:p>
            <a:pPr marL="0" indent="0">
              <a:buNone/>
            </a:pPr>
            <a:r>
              <a:rPr lang="en-US" sz="2400" dirty="0">
                <a:hlinkClick r:id="rId15"/>
              </a:rPr>
              <a:t>Shield</a:t>
            </a:r>
            <a:r>
              <a:rPr lang="en-US" sz="2400" dirty="0"/>
              <a:t> by </a:t>
            </a:r>
            <a:r>
              <a:rPr lang="en-US" sz="2400" i="1" dirty="0"/>
              <a:t>Michael Coghlan</a:t>
            </a:r>
            <a:r>
              <a:rPr lang="en-US" sz="2400" dirty="0"/>
              <a:t> </a:t>
            </a:r>
            <a:r>
              <a:rPr lang="en-US" sz="1600" dirty="0"/>
              <a:t>(CC BY-SA 2.0)</a:t>
            </a:r>
            <a:endParaRPr lang="en-US" sz="2400" dirty="0">
              <a:hlinkClick r:id="rId16"/>
            </a:endParaRPr>
          </a:p>
          <a:p>
            <a:pPr marL="0" indent="0">
              <a:buNone/>
            </a:pPr>
            <a:r>
              <a:rPr lang="en-US" sz="2400" dirty="0">
                <a:hlinkClick r:id="rId17"/>
              </a:rPr>
              <a:t>Distributed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18"/>
              </a:rPr>
              <a:t>File</a:t>
            </a:r>
            <a:r>
              <a:rPr lang="en-US" sz="2400" dirty="0"/>
              <a:t> by </a:t>
            </a:r>
            <a:r>
              <a:rPr lang="en-US" sz="2400" i="1" dirty="0" err="1"/>
              <a:t>Kiranshastry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19"/>
              </a:rPr>
              <a:t>Table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16"/>
            </a:endParaRPr>
          </a:p>
          <a:p>
            <a:pPr marL="0" indent="0">
              <a:buNone/>
            </a:pPr>
            <a:r>
              <a:rPr lang="en-US" sz="2400" dirty="0">
                <a:hlinkClick r:id="rId20"/>
              </a:rPr>
              <a:t>Paint with flame </a:t>
            </a:r>
            <a:r>
              <a:rPr lang="en-US" sz="2400" dirty="0"/>
              <a:t>by </a:t>
            </a:r>
            <a:r>
              <a:rPr lang="en-US" sz="2400" i="1" dirty="0"/>
              <a:t>Sheri</a:t>
            </a:r>
            <a:r>
              <a:rPr lang="en-US" sz="2400" dirty="0"/>
              <a:t> </a:t>
            </a:r>
            <a:r>
              <a:rPr lang="en-US" sz="1600" dirty="0"/>
              <a:t>(CC BY-NC-ND 2.0)</a:t>
            </a:r>
          </a:p>
          <a:p>
            <a:pPr marL="0" indent="0">
              <a:buNone/>
            </a:pPr>
            <a:r>
              <a:rPr lang="en-US" sz="2400" dirty="0">
                <a:hlinkClick r:id="rId21"/>
              </a:rPr>
              <a:t>Firegraph, the Burning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by </a:t>
            </a:r>
            <a:r>
              <a:rPr lang="en-US" sz="2400" i="1" dirty="0"/>
              <a:t>Stephen Dann</a:t>
            </a:r>
            <a:r>
              <a:rPr lang="en-US" sz="2400" dirty="0"/>
              <a:t> </a:t>
            </a:r>
            <a:r>
              <a:rPr lang="en-US" sz="1600" dirty="0"/>
              <a:t>(CC BY-SA 2.0)</a:t>
            </a:r>
            <a:endParaRPr lang="en-US" sz="2400" dirty="0">
              <a:hlinkClick r:id="rId16"/>
            </a:endParaRPr>
          </a:p>
          <a:p>
            <a:pPr marL="0" indent="0">
              <a:buNone/>
            </a:pPr>
            <a:r>
              <a:rPr lang="en-US" sz="2400" dirty="0">
                <a:hlinkClick r:id="rId22"/>
              </a:rPr>
              <a:t>Wheelbarrow</a:t>
            </a:r>
            <a:r>
              <a:rPr lang="en-US" sz="2400" dirty="0"/>
              <a:t> by </a:t>
            </a:r>
            <a:r>
              <a:rPr lang="en-US" sz="2400" i="1" dirty="0"/>
              <a:t>Erich Ferdinand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</a:p>
          <a:p>
            <a:pPr marL="0" indent="0">
              <a:buNone/>
            </a:pPr>
            <a:r>
              <a:rPr lang="en-US" sz="2400" dirty="0">
                <a:hlinkClick r:id="rId23"/>
              </a:rPr>
              <a:t>Pain!</a:t>
            </a:r>
            <a:r>
              <a:rPr lang="en-US" sz="2400" dirty="0"/>
              <a:t> by </a:t>
            </a:r>
            <a:r>
              <a:rPr lang="en-US" sz="2400" i="1" dirty="0"/>
              <a:t>5auge</a:t>
            </a:r>
            <a:r>
              <a:rPr lang="en-US" sz="2400" dirty="0"/>
              <a:t> </a:t>
            </a:r>
            <a:r>
              <a:rPr lang="en-US" sz="1600" dirty="0"/>
              <a:t>(CC BY-NC-ND 2.0)</a:t>
            </a:r>
          </a:p>
          <a:p>
            <a:pPr marL="0" indent="0">
              <a:buNone/>
            </a:pPr>
            <a:r>
              <a:rPr lang="en-US" sz="2400" dirty="0">
                <a:hlinkClick r:id="rId24"/>
              </a:rPr>
              <a:t>Firing match </a:t>
            </a:r>
            <a:r>
              <a:rPr lang="en-US" sz="2400" dirty="0"/>
              <a:t>by </a:t>
            </a:r>
            <a:r>
              <a:rPr lang="en-US" sz="2400" i="1" dirty="0" err="1"/>
              <a:t>Vomir</a:t>
            </a:r>
            <a:r>
              <a:rPr lang="en-US" sz="2400" i="1" dirty="0"/>
              <a:t>-</a:t>
            </a:r>
            <a:r>
              <a:rPr lang="en-US" sz="2400" i="1" dirty="0" err="1"/>
              <a:t>en</a:t>
            </a:r>
            <a:r>
              <a:rPr lang="en-US" sz="2400" i="1" dirty="0"/>
              <a:t>-costard</a:t>
            </a:r>
            <a:r>
              <a:rPr lang="en-US" sz="2400" dirty="0"/>
              <a:t> </a:t>
            </a:r>
            <a:r>
              <a:rPr lang="en-US" sz="1600" dirty="0"/>
              <a:t>(CC BY-SA 2.0)</a:t>
            </a:r>
          </a:p>
          <a:p>
            <a:pPr marL="0" indent="0">
              <a:buNone/>
            </a:pPr>
            <a:r>
              <a:rPr lang="en-US" sz="2400" dirty="0">
                <a:hlinkClick r:id="rId25"/>
              </a:rPr>
              <a:t>Excel</a:t>
            </a:r>
            <a:r>
              <a:rPr lang="en-US" sz="2400" dirty="0"/>
              <a:t> by </a:t>
            </a:r>
            <a:r>
              <a:rPr lang="en-US" sz="2400" i="1" dirty="0" err="1"/>
              <a:t>xnimrodx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6"/>
              </a:rPr>
              <a:t>Workflow</a:t>
            </a:r>
            <a:r>
              <a:rPr lang="en-US" sz="2400" dirty="0"/>
              <a:t> by </a:t>
            </a:r>
            <a:r>
              <a:rPr lang="en-US" sz="2400" i="1" dirty="0" err="1"/>
              <a:t>xnimrodx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16"/>
            </a:endParaRPr>
          </a:p>
          <a:p>
            <a:pPr marL="0" indent="0">
              <a:buNone/>
            </a:pPr>
            <a:r>
              <a:rPr lang="en-US" sz="2400" dirty="0">
                <a:hlinkClick r:id="rId27"/>
              </a:rPr>
              <a:t>IMG_1187</a:t>
            </a:r>
            <a:r>
              <a:rPr lang="en-US" sz="2400" dirty="0"/>
              <a:t> by </a:t>
            </a:r>
            <a:r>
              <a:rPr lang="en-US" sz="2400" i="1" dirty="0"/>
              <a:t>Martin Jakobsen</a:t>
            </a:r>
            <a:r>
              <a:rPr lang="en-US" sz="2400" dirty="0"/>
              <a:t> </a:t>
            </a:r>
            <a:r>
              <a:rPr lang="en-US" sz="1600" dirty="0"/>
              <a:t>(CC BY 2.0, resized)</a:t>
            </a:r>
          </a:p>
          <a:p>
            <a:pPr marL="0" indent="0">
              <a:buNone/>
            </a:pPr>
            <a:r>
              <a:rPr lang="en-US" sz="2400" dirty="0">
                <a:hlinkClick r:id="rId28"/>
              </a:rPr>
              <a:t>Alaska pipeline </a:t>
            </a:r>
            <a:r>
              <a:rPr lang="en-US" sz="2400" dirty="0"/>
              <a:t>by </a:t>
            </a:r>
            <a:r>
              <a:rPr lang="en-US" sz="2400" i="1" dirty="0" err="1"/>
              <a:t>toffehoff</a:t>
            </a:r>
            <a:r>
              <a:rPr lang="en-US" sz="2400" dirty="0"/>
              <a:t> </a:t>
            </a:r>
            <a:r>
              <a:rPr lang="en-US" sz="1600" dirty="0"/>
              <a:t>(CC BY-SA 2.0)</a:t>
            </a:r>
          </a:p>
          <a:p>
            <a:pPr marL="0" indent="0">
              <a:buNone/>
            </a:pPr>
            <a:r>
              <a:rPr lang="en-US" sz="2400" dirty="0">
                <a:hlinkClick r:id="rId29"/>
              </a:rPr>
              <a:t>Spark</a:t>
            </a:r>
            <a:r>
              <a:rPr lang="en-US" sz="2400" dirty="0">
                <a:hlinkClick r:id="rId28"/>
              </a:rPr>
              <a:t> </a:t>
            </a:r>
            <a:r>
              <a:rPr lang="en-US" sz="2400" dirty="0"/>
              <a:t>by </a:t>
            </a:r>
            <a:r>
              <a:rPr lang="en-US" sz="2400" i="1" dirty="0"/>
              <a:t>Mike </a:t>
            </a:r>
            <a:r>
              <a:rPr lang="en-US" sz="2400" i="1" dirty="0" err="1"/>
              <a:t>chernucha</a:t>
            </a:r>
            <a:r>
              <a:rPr lang="en-US" sz="2400" dirty="0"/>
              <a:t> </a:t>
            </a:r>
            <a:r>
              <a:rPr lang="en-US" sz="1600" dirty="0"/>
              <a:t>(CC BY-NC-ND 2.0)</a:t>
            </a:r>
            <a:endParaRPr lang="en-US" sz="2400" dirty="0">
              <a:hlinkClick r:id="rId16"/>
            </a:endParaRPr>
          </a:p>
          <a:p>
            <a:pPr marL="0" indent="0">
              <a:buNone/>
            </a:pPr>
            <a:r>
              <a:rPr lang="en-US" sz="2400" dirty="0">
                <a:hlinkClick r:id="rId30"/>
              </a:rPr>
              <a:t>Knowledge Graph</a:t>
            </a:r>
            <a:r>
              <a:rPr lang="en-US" sz="2400" dirty="0"/>
              <a:t> by </a:t>
            </a:r>
            <a:r>
              <a:rPr lang="en-US" sz="2400" i="1" dirty="0" err="1"/>
              <a:t>Grafixpoint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16"/>
            </a:endParaRPr>
          </a:p>
          <a:p>
            <a:pPr marL="0" indent="0">
              <a:buNone/>
            </a:pPr>
            <a:r>
              <a:rPr lang="en-US" sz="2400" dirty="0">
                <a:hlinkClick r:id="rId31"/>
              </a:rPr>
              <a:t>Box</a:t>
            </a:r>
            <a:r>
              <a:rPr lang="en-US" sz="2400" dirty="0"/>
              <a:t> by </a:t>
            </a:r>
            <a:r>
              <a:rPr lang="en-US" sz="2400" i="1" dirty="0" err="1"/>
              <a:t>monkik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32"/>
              </a:rPr>
              <a:t>Letter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33"/>
              </a:rPr>
              <a:t>Flaming Match</a:t>
            </a:r>
            <a:r>
              <a:rPr lang="en-US" sz="2400" dirty="0"/>
              <a:t> by </a:t>
            </a:r>
            <a:r>
              <a:rPr lang="en-US" sz="2400" i="1" dirty="0"/>
              <a:t>Derek </a:t>
            </a:r>
            <a:r>
              <a:rPr lang="en-US" sz="2400" i="1" dirty="0" err="1"/>
              <a:t>Gavey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  <a:endParaRPr lang="en-US" sz="2400" dirty="0">
              <a:hlinkClick r:id="rId16"/>
            </a:endParaRPr>
          </a:p>
          <a:p>
            <a:pPr marL="0" indent="0">
              <a:buNone/>
            </a:pPr>
            <a:r>
              <a:rPr lang="en-US" sz="2400" dirty="0">
                <a:hlinkClick r:id="rId34"/>
              </a:rPr>
              <a:t>Letter</a:t>
            </a:r>
            <a:r>
              <a:rPr lang="en-US" sz="2400" dirty="0"/>
              <a:t> by </a:t>
            </a:r>
            <a:r>
              <a:rPr lang="en-US" sz="2400" i="1" dirty="0" err="1"/>
              <a:t>IconBaandar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16"/>
            </a:endParaRPr>
          </a:p>
          <a:p>
            <a:pPr marL="0" indent="0">
              <a:buNone/>
            </a:pPr>
            <a:r>
              <a:rPr lang="en-US" sz="2400" dirty="0">
                <a:hlinkClick r:id="rId16"/>
              </a:rPr>
              <a:t>2009-09-20 Smoke and Matches 209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by </a:t>
            </a:r>
            <a:r>
              <a:rPr lang="en-US" sz="2400" i="1" dirty="0"/>
              <a:t>Tim Miller</a:t>
            </a:r>
            <a:r>
              <a:rPr lang="en-US" sz="2400" dirty="0"/>
              <a:t> </a:t>
            </a:r>
            <a:r>
              <a:rPr lang="en-US" sz="1600" dirty="0"/>
              <a:t>(CC BY-NC 2.0)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70"/>
                </a:solidFill>
              </a:rPr>
              <a:t>Literature</a:t>
            </a:r>
          </a:p>
          <a:p>
            <a:pPr marL="0" indent="0">
              <a:buNone/>
            </a:pPr>
            <a:r>
              <a:rPr lang="en-US" sz="2400" dirty="0">
                <a:hlinkClick r:id="rId35"/>
              </a:rPr>
              <a:t>Spark Official Site</a:t>
            </a:r>
            <a:r>
              <a:rPr lang="en-US" sz="2400" dirty="0"/>
              <a:t> by </a:t>
            </a:r>
            <a:r>
              <a:rPr lang="en-US" sz="2400" i="1" dirty="0"/>
              <a:t>Apache</a:t>
            </a:r>
          </a:p>
          <a:p>
            <a:pPr marL="0" indent="0">
              <a:buNone/>
            </a:pPr>
            <a:r>
              <a:rPr lang="en-US" sz="2400" dirty="0">
                <a:hlinkClick r:id="rId36"/>
              </a:rPr>
              <a:t>cognitiveclass.ai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7"/>
              </a:rPr>
              <a:t>Scala Official Documentation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8"/>
              </a:rPr>
              <a:t>Databricks Documentation and Glossary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1F0FB6-64A7-A5FE-84E0-BEE62707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70"/>
                </a:solidFill>
              </a:rPr>
              <a:t>References</a:t>
            </a:r>
          </a:p>
        </p:txBody>
      </p:sp>
      <p:pic>
        <p:nvPicPr>
          <p:cNvPr id="8" name="Picture 7" descr="A close up of a match&#10;&#10;Description automatically generated">
            <a:extLst>
              <a:ext uri="{FF2B5EF4-FFF2-40B4-BE49-F238E27FC236}">
                <a16:creationId xmlns:a16="http://schemas.microsoft.com/office/drawing/2014/main" id="{977D3944-C79F-D23B-38CC-BD8D1536C87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505" y="2890682"/>
            <a:ext cx="3090946" cy="3986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366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0287-D6A5-33E3-507E-5151D2E3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311" y="2766218"/>
            <a:ext cx="3597377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007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991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55AD-3008-0CD5-5F87-8E12ACA16EC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136490" cy="816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70"/>
                </a:solidFill>
              </a:rPr>
              <a:t>Collections</a:t>
            </a:r>
          </a:p>
        </p:txBody>
      </p:sp>
      <p:pic>
        <p:nvPicPr>
          <p:cNvPr id="4" name="Picture 3" descr="A white screen with red and black text&#10;&#10;Description automatically generated">
            <a:extLst>
              <a:ext uri="{FF2B5EF4-FFF2-40B4-BE49-F238E27FC236}">
                <a16:creationId xmlns:a16="http://schemas.microsoft.com/office/drawing/2014/main" id="{C1296419-6D65-BD31-E171-A756EDFBF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915"/>
            <a:ext cx="11104132" cy="47762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121E7A-7CB8-56A1-A534-7662636F3343}"/>
              </a:ext>
            </a:extLst>
          </p:cNvPr>
          <p:cNvSpPr txBox="1"/>
          <p:nvPr/>
        </p:nvSpPr>
        <p:spPr>
          <a:xfrm>
            <a:off x="6424810" y="268085"/>
            <a:ext cx="189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Fixed 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0C3793-223F-3AF6-2F40-C528AC62926B}"/>
              </a:ext>
            </a:extLst>
          </p:cNvPr>
          <p:cNvSpPr txBox="1"/>
          <p:nvPr/>
        </p:nvSpPr>
        <p:spPr>
          <a:xfrm>
            <a:off x="10023417" y="339023"/>
            <a:ext cx="1898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append(), prepend()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80CA2-C749-22EC-BEA3-A07184AC1A0A}"/>
              </a:ext>
            </a:extLst>
          </p:cNvPr>
          <p:cNvSpPr txBox="1"/>
          <p:nvPr/>
        </p:nvSpPr>
        <p:spPr>
          <a:xfrm>
            <a:off x="8406010" y="2052011"/>
            <a:ext cx="1898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Immutable, Indexed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019359-438C-666C-A893-E97D0F51F7B2}"/>
              </a:ext>
            </a:extLst>
          </p:cNvPr>
          <p:cNvSpPr txBox="1"/>
          <p:nvPr/>
        </p:nvSpPr>
        <p:spPr>
          <a:xfrm>
            <a:off x="8889937" y="3983593"/>
            <a:ext cx="214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duplicates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0C4AE1-C7D0-A0E8-DA8B-5CAFF03FD9E1}"/>
              </a:ext>
            </a:extLst>
          </p:cNvPr>
          <p:cNvSpPr txBox="1"/>
          <p:nvPr/>
        </p:nvSpPr>
        <p:spPr>
          <a:xfrm>
            <a:off x="8223127" y="4940961"/>
            <a:ext cx="214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Tuple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439FE-7CA3-F0E6-A371-AD5A827DB174}"/>
              </a:ext>
            </a:extLst>
          </p:cNvPr>
          <p:cNvSpPr txBox="1"/>
          <p:nvPr/>
        </p:nvSpPr>
        <p:spPr>
          <a:xfrm>
            <a:off x="2800636" y="6191776"/>
            <a:ext cx="214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Tuples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D3A2DD-9672-AB7E-862A-A658FF513494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352800" y="529695"/>
            <a:ext cx="3072010" cy="48302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CFD51D-1094-6837-D620-E295AAFA5F8E}"/>
              </a:ext>
            </a:extLst>
          </p:cNvPr>
          <p:cNvCxnSpPr>
            <a:cxnSpLocks/>
          </p:cNvCxnSpPr>
          <p:nvPr/>
        </p:nvCxnSpPr>
        <p:spPr>
          <a:xfrm flipH="1">
            <a:off x="4827639" y="896915"/>
            <a:ext cx="5195778" cy="73524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CCDFCCF-4321-28F2-EA52-A990E2356B83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096000" y="3549445"/>
            <a:ext cx="2793937" cy="69575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8385B8-6585-4FDF-DF0A-DAB8520DBDC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968181" y="2529065"/>
            <a:ext cx="2437829" cy="10598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00CB-A76E-6D87-9623-C337745A32F0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5278709" y="4245203"/>
            <a:ext cx="2944418" cy="95736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814E7AC-E09F-4E9A-DBBD-80BFD98B3E70}"/>
              </a:ext>
            </a:extLst>
          </p:cNvPr>
          <p:cNvCxnSpPr>
            <a:cxnSpLocks/>
          </p:cNvCxnSpPr>
          <p:nvPr/>
        </p:nvCxnSpPr>
        <p:spPr>
          <a:xfrm flipH="1" flipV="1">
            <a:off x="3352800" y="5388077"/>
            <a:ext cx="120295" cy="80369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11C8F73-004D-D552-1B1F-59DD0347CCA8}"/>
              </a:ext>
            </a:extLst>
          </p:cNvPr>
          <p:cNvCxnSpPr>
            <a:cxnSpLocks/>
          </p:cNvCxnSpPr>
          <p:nvPr/>
        </p:nvCxnSpPr>
        <p:spPr>
          <a:xfrm flipV="1">
            <a:off x="3473095" y="5388077"/>
            <a:ext cx="1235506" cy="80369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817461-FBF8-5475-52D8-A45D408AB6B4}"/>
              </a:ext>
            </a:extLst>
          </p:cNvPr>
          <p:cNvCxnSpPr>
            <a:cxnSpLocks/>
          </p:cNvCxnSpPr>
          <p:nvPr/>
        </p:nvCxnSpPr>
        <p:spPr>
          <a:xfrm flipV="1">
            <a:off x="3473095" y="5388077"/>
            <a:ext cx="2616766" cy="80369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2852B98D-481A-A28B-919E-B1190F34F57B}"/>
              </a:ext>
            </a:extLst>
          </p:cNvPr>
          <p:cNvSpPr/>
          <p:nvPr/>
        </p:nvSpPr>
        <p:spPr>
          <a:xfrm>
            <a:off x="0" y="2989013"/>
            <a:ext cx="9153832" cy="2649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1752</Words>
  <Application>Microsoft Office PowerPoint</Application>
  <PresentationFormat>Widescreen</PresentationFormat>
  <Paragraphs>872</Paragraphs>
  <Slides>87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2" baseType="lpstr">
      <vt:lpstr>Aptos</vt:lpstr>
      <vt:lpstr>Arial</vt:lpstr>
      <vt:lpstr>Times New Roman</vt:lpstr>
      <vt:lpstr>Wingdings</vt:lpstr>
      <vt:lpstr>Office Theme</vt:lpstr>
      <vt:lpstr>Spark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Thank You</vt:lpstr>
    </vt:vector>
  </TitlesOfParts>
  <Company>IBM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Apache Hadoop</dc:title>
  <dc:creator>Andras Varga</dc:creator>
  <cp:lastModifiedBy>Andras Varga</cp:lastModifiedBy>
  <cp:revision>1593</cp:revision>
  <dcterms:created xsi:type="dcterms:W3CDTF">2024-06-21T10:52:55Z</dcterms:created>
  <dcterms:modified xsi:type="dcterms:W3CDTF">2024-09-17T07:50:07Z</dcterms:modified>
</cp:coreProperties>
</file>